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4"/>
  </p:sldMasterIdLst>
  <p:notesMasterIdLst>
    <p:notesMasterId r:id="rId14"/>
  </p:notesMasterIdLst>
  <p:sldIdLst>
    <p:sldId id="298" r:id="rId5"/>
    <p:sldId id="295" r:id="rId6"/>
    <p:sldId id="299" r:id="rId7"/>
    <p:sldId id="304" r:id="rId8"/>
    <p:sldId id="301" r:id="rId9"/>
    <p:sldId id="300" r:id="rId10"/>
    <p:sldId id="297" r:id="rId11"/>
    <p:sldId id="302" r:id="rId12"/>
    <p:sldId id="303"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Montserrat" panose="00000500000000000000" pitchFamily="2" charset="0"/>
      <p:regular r:id="rId19"/>
      <p:bold r:id="rId20"/>
      <p:italic r:id="rId21"/>
      <p:boldItalic r:id="rId22"/>
    </p:embeddedFont>
    <p:embeddedFont>
      <p:font typeface="Montserrat ExtraBold" panose="00000900000000000000" pitchFamily="2" charset="0"/>
      <p:bold r:id="rId23"/>
      <p:italic r:id="rId24"/>
      <p:boldItalic r:id="rId25"/>
    </p:embeddedFont>
    <p:embeddedFont>
      <p:font typeface="Ubuntu" panose="020B0504030602030204" pitchFamily="3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8C84"/>
    <a:srgbClr val="AC4FF4"/>
    <a:srgbClr val="D14826"/>
    <a:srgbClr val="95A5B9"/>
    <a:srgbClr val="94A4BA"/>
    <a:srgbClr val="273132"/>
    <a:srgbClr val="263233"/>
    <a:srgbClr val="12100C"/>
    <a:srgbClr val="95A4BA"/>
    <a:srgbClr val="95A5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C8782-60C6-4B6E-9A5F-AF358165AE47}" v="88" dt="2023-10-12T06:42:59.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37" autoAdjust="0"/>
  </p:normalViewPr>
  <p:slideViewPr>
    <p:cSldViewPr snapToGrid="0">
      <p:cViewPr varScale="1">
        <p:scale>
          <a:sx n="70" d="100"/>
          <a:sy n="70" d="100"/>
        </p:scale>
        <p:origin x="50" y="38"/>
      </p:cViewPr>
      <p:guideLst>
        <p:guide orient="horz" pos="2160"/>
        <p:guide pos="3840"/>
        <p:guide pos="18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openxmlformats.org/officeDocument/2006/relationships/customXml" Target="../customXml/item4.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Bent - EPSRC UKRI" userId="2e932734-362e-4390-814a-61a7eead143f" providerId="ADAL" clId="{154D4023-3064-4C2B-9AE7-6453FDB376EE}"/>
    <pc:docChg chg="custSel modSld">
      <pc:chgData name="Elizabeth Bent - EPSRC UKRI" userId="2e932734-362e-4390-814a-61a7eead143f" providerId="ADAL" clId="{154D4023-3064-4C2B-9AE7-6453FDB376EE}" dt="2023-09-21T15:33:28.564" v="30" actId="20577"/>
      <pc:docMkLst>
        <pc:docMk/>
      </pc:docMkLst>
      <pc:sldChg chg="modNotesTx">
        <pc:chgData name="Elizabeth Bent - EPSRC UKRI" userId="2e932734-362e-4390-814a-61a7eead143f" providerId="ADAL" clId="{154D4023-3064-4C2B-9AE7-6453FDB376EE}" dt="2023-09-21T15:33:14.454" v="14" actId="20577"/>
        <pc:sldMkLst>
          <pc:docMk/>
          <pc:sldMk cId="4040659805" sldId="295"/>
        </pc:sldMkLst>
      </pc:sldChg>
      <pc:sldChg chg="modNotesTx">
        <pc:chgData name="Elizabeth Bent - EPSRC UKRI" userId="2e932734-362e-4390-814a-61a7eead143f" providerId="ADAL" clId="{154D4023-3064-4C2B-9AE7-6453FDB376EE}" dt="2023-09-21T15:33:28.564" v="30" actId="20577"/>
        <pc:sldMkLst>
          <pc:docMk/>
          <pc:sldMk cId="1885341715" sldId="299"/>
        </pc:sldMkLst>
      </pc:sldChg>
    </pc:docChg>
  </pc:docChgLst>
  <pc:docChgLst>
    <pc:chgData name="Nick Brown" userId="e40f1672-085f-48b0-be99-5d3fc0fbb425" providerId="ADAL" clId="{0DEC8782-60C6-4B6E-9A5F-AF358165AE47}"/>
    <pc:docChg chg="undo custSel addSld modSld">
      <pc:chgData name="Nick Brown" userId="e40f1672-085f-48b0-be99-5d3fc0fbb425" providerId="ADAL" clId="{0DEC8782-60C6-4B6E-9A5F-AF358165AE47}" dt="2023-10-12T06:43:11.056" v="6787" actId="255"/>
      <pc:docMkLst>
        <pc:docMk/>
      </pc:docMkLst>
      <pc:sldChg chg="addSp delSp modSp mod">
        <pc:chgData name="Nick Brown" userId="e40f1672-085f-48b0-be99-5d3fc0fbb425" providerId="ADAL" clId="{0DEC8782-60C6-4B6E-9A5F-AF358165AE47}" dt="2023-10-12T06:22:40.257" v="6349" actId="255"/>
        <pc:sldMkLst>
          <pc:docMk/>
          <pc:sldMk cId="4040659805" sldId="295"/>
        </pc:sldMkLst>
        <pc:spChg chg="mod">
          <ac:chgData name="Nick Brown" userId="e40f1672-085f-48b0-be99-5d3fc0fbb425" providerId="ADAL" clId="{0DEC8782-60C6-4B6E-9A5F-AF358165AE47}" dt="2023-10-10T13:52:24.501" v="40" actId="20577"/>
          <ac:spMkLst>
            <pc:docMk/>
            <pc:sldMk cId="4040659805" sldId="295"/>
            <ac:spMk id="2" creationId="{04674E73-EBED-43D6-BA3D-5F7026D36BB4}"/>
          </ac:spMkLst>
        </pc:spChg>
        <pc:spChg chg="add mod">
          <ac:chgData name="Nick Brown" userId="e40f1672-085f-48b0-be99-5d3fc0fbb425" providerId="ADAL" clId="{0DEC8782-60C6-4B6E-9A5F-AF358165AE47}" dt="2023-10-12T06:22:40.257" v="6349" actId="255"/>
          <ac:spMkLst>
            <pc:docMk/>
            <pc:sldMk cId="4040659805" sldId="295"/>
            <ac:spMk id="3" creationId="{56C0949B-C21E-DFCF-95EB-A70C68DE3460}"/>
          </ac:spMkLst>
        </pc:spChg>
        <pc:spChg chg="del">
          <ac:chgData name="Nick Brown" userId="e40f1672-085f-48b0-be99-5d3fc0fbb425" providerId="ADAL" clId="{0DEC8782-60C6-4B6E-9A5F-AF358165AE47}" dt="2023-10-10T13:52:20.338" v="28" actId="478"/>
          <ac:spMkLst>
            <pc:docMk/>
            <pc:sldMk cId="4040659805" sldId="295"/>
            <ac:spMk id="5" creationId="{ED8D3BD3-A4AA-4E3E-A8B1-834BB63D254E}"/>
          </ac:spMkLst>
        </pc:spChg>
      </pc:sldChg>
      <pc:sldChg chg="modSp mod">
        <pc:chgData name="Nick Brown" userId="e40f1672-085f-48b0-be99-5d3fc0fbb425" providerId="ADAL" clId="{0DEC8782-60C6-4B6E-9A5F-AF358165AE47}" dt="2023-10-10T14:47:54.750" v="6133" actId="20577"/>
        <pc:sldMkLst>
          <pc:docMk/>
          <pc:sldMk cId="3808243910" sldId="298"/>
        </pc:sldMkLst>
        <pc:spChg chg="mod">
          <ac:chgData name="Nick Brown" userId="e40f1672-085f-48b0-be99-5d3fc0fbb425" providerId="ADAL" clId="{0DEC8782-60C6-4B6E-9A5F-AF358165AE47}" dt="2023-10-10T13:52:12.971" v="27" actId="20577"/>
          <ac:spMkLst>
            <pc:docMk/>
            <pc:sldMk cId="3808243910" sldId="298"/>
            <ac:spMk id="2" creationId="{C08E0D9C-88F8-44C2-B5D9-37D4A167D623}"/>
          </ac:spMkLst>
        </pc:spChg>
        <pc:spChg chg="mod">
          <ac:chgData name="Nick Brown" userId="e40f1672-085f-48b0-be99-5d3fc0fbb425" providerId="ADAL" clId="{0DEC8782-60C6-4B6E-9A5F-AF358165AE47}" dt="2023-10-10T14:47:54.750" v="6133" actId="20577"/>
          <ac:spMkLst>
            <pc:docMk/>
            <pc:sldMk cId="3808243910" sldId="298"/>
            <ac:spMk id="4" creationId="{08F6B5BB-CEF5-49DD-8D24-256A35910724}"/>
          </ac:spMkLst>
        </pc:spChg>
      </pc:sldChg>
      <pc:sldChg chg="addSp delSp modSp mod">
        <pc:chgData name="Nick Brown" userId="e40f1672-085f-48b0-be99-5d3fc0fbb425" providerId="ADAL" clId="{0DEC8782-60C6-4B6E-9A5F-AF358165AE47}" dt="2023-10-12T06:28:57.924" v="6423" actId="1076"/>
        <pc:sldMkLst>
          <pc:docMk/>
          <pc:sldMk cId="1885341715" sldId="299"/>
        </pc:sldMkLst>
        <pc:spChg chg="mod">
          <ac:chgData name="Nick Brown" userId="e40f1672-085f-48b0-be99-5d3fc0fbb425" providerId="ADAL" clId="{0DEC8782-60C6-4B6E-9A5F-AF358165AE47}" dt="2023-10-10T13:54:53.369" v="699" actId="20577"/>
          <ac:spMkLst>
            <pc:docMk/>
            <pc:sldMk cId="1885341715" sldId="299"/>
            <ac:spMk id="2" creationId="{04674E73-EBED-43D6-BA3D-5F7026D36BB4}"/>
          </ac:spMkLst>
        </pc:spChg>
        <pc:spChg chg="del">
          <ac:chgData name="Nick Brown" userId="e40f1672-085f-48b0-be99-5d3fc0fbb425" providerId="ADAL" clId="{0DEC8782-60C6-4B6E-9A5F-AF358165AE47}" dt="2023-10-10T14:00:34.507" v="1470" actId="478"/>
          <ac:spMkLst>
            <pc:docMk/>
            <pc:sldMk cId="1885341715" sldId="299"/>
            <ac:spMk id="5" creationId="{ED8D3BD3-A4AA-4E3E-A8B1-834BB63D254E}"/>
          </ac:spMkLst>
        </pc:spChg>
        <pc:spChg chg="add mod">
          <ac:chgData name="Nick Brown" userId="e40f1672-085f-48b0-be99-5d3fc0fbb425" providerId="ADAL" clId="{0DEC8782-60C6-4B6E-9A5F-AF358165AE47}" dt="2023-10-10T14:10:35.670" v="1975" actId="27636"/>
          <ac:spMkLst>
            <pc:docMk/>
            <pc:sldMk cId="1885341715" sldId="299"/>
            <ac:spMk id="6" creationId="{8A1B6C91-CF32-AF9B-E15A-90A0A50908B6}"/>
          </ac:spMkLst>
        </pc:spChg>
        <pc:spChg chg="add mod">
          <ac:chgData name="Nick Brown" userId="e40f1672-085f-48b0-be99-5d3fc0fbb425" providerId="ADAL" clId="{0DEC8782-60C6-4B6E-9A5F-AF358165AE47}" dt="2023-10-12T06:28:57.924" v="6423" actId="1076"/>
          <ac:spMkLst>
            <pc:docMk/>
            <pc:sldMk cId="1885341715" sldId="299"/>
            <ac:spMk id="9" creationId="{14313897-9BBC-3CC4-DC37-E50D678C98C4}"/>
          </ac:spMkLst>
        </pc:spChg>
        <pc:graphicFrameChg chg="add del mod">
          <ac:chgData name="Nick Brown" userId="e40f1672-085f-48b0-be99-5d3fc0fbb425" providerId="ADAL" clId="{0DEC8782-60C6-4B6E-9A5F-AF358165AE47}" dt="2023-10-10T13:55:50.184" v="701"/>
          <ac:graphicFrameMkLst>
            <pc:docMk/>
            <pc:sldMk cId="1885341715" sldId="299"/>
            <ac:graphicFrameMk id="3" creationId="{2B4A8BD0-AB2A-594F-D7A3-ACE17333A458}"/>
          </ac:graphicFrameMkLst>
        </pc:graphicFrameChg>
        <pc:picChg chg="add mod">
          <ac:chgData name="Nick Brown" userId="e40f1672-085f-48b0-be99-5d3fc0fbb425" providerId="ADAL" clId="{0DEC8782-60C6-4B6E-9A5F-AF358165AE47}" dt="2023-10-10T14:07:42.548" v="1957" actId="1076"/>
          <ac:picMkLst>
            <pc:docMk/>
            <pc:sldMk cId="1885341715" sldId="299"/>
            <ac:picMk id="2050" creationId="{E8271C56-38FD-318E-EE0E-F69EB957FE3D}"/>
          </ac:picMkLst>
        </pc:picChg>
        <pc:picChg chg="add mod">
          <ac:chgData name="Nick Brown" userId="e40f1672-085f-48b0-be99-5d3fc0fbb425" providerId="ADAL" clId="{0DEC8782-60C6-4B6E-9A5F-AF358165AE47}" dt="2023-10-10T14:10:31.684" v="1973" actId="1076"/>
          <ac:picMkLst>
            <pc:docMk/>
            <pc:sldMk cId="1885341715" sldId="299"/>
            <ac:picMk id="2052" creationId="{65F05421-4424-9A22-9B86-F56DD2E0CCCD}"/>
          </ac:picMkLst>
        </pc:picChg>
        <pc:cxnChg chg="add mod">
          <ac:chgData name="Nick Brown" userId="e40f1672-085f-48b0-be99-5d3fc0fbb425" providerId="ADAL" clId="{0DEC8782-60C6-4B6E-9A5F-AF358165AE47}" dt="2023-10-10T14:00:53.194" v="1475" actId="692"/>
          <ac:cxnSpMkLst>
            <pc:docMk/>
            <pc:sldMk cId="1885341715" sldId="299"/>
            <ac:cxnSpMk id="8" creationId="{F8780C18-9F23-ED61-AD84-A3DA19560A25}"/>
          </ac:cxnSpMkLst>
        </pc:cxnChg>
      </pc:sldChg>
      <pc:sldChg chg="addSp delSp modSp new mod">
        <pc:chgData name="Nick Brown" userId="e40f1672-085f-48b0-be99-5d3fc0fbb425" providerId="ADAL" clId="{0DEC8782-60C6-4B6E-9A5F-AF358165AE47}" dt="2023-10-10T14:50:17.255" v="6346" actId="20577"/>
        <pc:sldMkLst>
          <pc:docMk/>
          <pc:sldMk cId="799170141" sldId="300"/>
        </pc:sldMkLst>
        <pc:spChg chg="mod">
          <ac:chgData name="Nick Brown" userId="e40f1672-085f-48b0-be99-5d3fc0fbb425" providerId="ADAL" clId="{0DEC8782-60C6-4B6E-9A5F-AF358165AE47}" dt="2023-10-10T13:56:46.869" v="814" actId="20577"/>
          <ac:spMkLst>
            <pc:docMk/>
            <pc:sldMk cId="799170141" sldId="300"/>
            <ac:spMk id="2" creationId="{E40821DF-4756-8C4E-B6C7-9966A7F16C0A}"/>
          </ac:spMkLst>
        </pc:spChg>
        <pc:spChg chg="del">
          <ac:chgData name="Nick Brown" userId="e40f1672-085f-48b0-be99-5d3fc0fbb425" providerId="ADAL" clId="{0DEC8782-60C6-4B6E-9A5F-AF358165AE47}" dt="2023-10-10T13:56:51.033" v="815" actId="478"/>
          <ac:spMkLst>
            <pc:docMk/>
            <pc:sldMk cId="799170141" sldId="300"/>
            <ac:spMk id="3" creationId="{C6499ADD-7BAA-E94A-C21B-B10068B0EDEA}"/>
          </ac:spMkLst>
        </pc:spChg>
        <pc:spChg chg="del">
          <ac:chgData name="Nick Brown" userId="e40f1672-085f-48b0-be99-5d3fc0fbb425" providerId="ADAL" clId="{0DEC8782-60C6-4B6E-9A5F-AF358165AE47}" dt="2023-10-10T14:03:44.373" v="1944" actId="478"/>
          <ac:spMkLst>
            <pc:docMk/>
            <pc:sldMk cId="799170141" sldId="300"/>
            <ac:spMk id="5" creationId="{3BF5128B-4E95-56BB-D2F7-71B2F9103801}"/>
          </ac:spMkLst>
        </pc:spChg>
        <pc:spChg chg="add mod">
          <ac:chgData name="Nick Brown" userId="e40f1672-085f-48b0-be99-5d3fc0fbb425" providerId="ADAL" clId="{0DEC8782-60C6-4B6E-9A5F-AF358165AE47}" dt="2023-10-10T14:12:18.773" v="2106" actId="20577"/>
          <ac:spMkLst>
            <pc:docMk/>
            <pc:sldMk cId="799170141" sldId="300"/>
            <ac:spMk id="6" creationId="{26254B44-BDA1-73C2-1AB2-956927E2E554}"/>
          </ac:spMkLst>
        </pc:spChg>
        <pc:spChg chg="add mod">
          <ac:chgData name="Nick Brown" userId="e40f1672-085f-48b0-be99-5d3fc0fbb425" providerId="ADAL" clId="{0DEC8782-60C6-4B6E-9A5F-AF358165AE47}" dt="2023-10-10T14:50:17.255" v="6346" actId="20577"/>
          <ac:spMkLst>
            <pc:docMk/>
            <pc:sldMk cId="799170141" sldId="300"/>
            <ac:spMk id="7" creationId="{592A3C4D-41D2-11BF-0160-F5D25F54E281}"/>
          </ac:spMkLst>
        </pc:spChg>
        <pc:picChg chg="add mod">
          <ac:chgData name="Nick Brown" userId="e40f1672-085f-48b0-be99-5d3fc0fbb425" providerId="ADAL" clId="{0DEC8782-60C6-4B6E-9A5F-AF358165AE47}" dt="2023-10-10T14:06:22.066" v="1948" actId="1076"/>
          <ac:picMkLst>
            <pc:docMk/>
            <pc:sldMk cId="799170141" sldId="300"/>
            <ac:picMk id="1026" creationId="{FFA978AA-4669-A773-ED9C-7863F75B41E0}"/>
          </ac:picMkLst>
        </pc:picChg>
      </pc:sldChg>
      <pc:sldChg chg="addSp delSp modSp new mod">
        <pc:chgData name="Nick Brown" userId="e40f1672-085f-48b0-be99-5d3fc0fbb425" providerId="ADAL" clId="{0DEC8782-60C6-4B6E-9A5F-AF358165AE47}" dt="2023-10-12T06:35:41.498" v="6728" actId="20577"/>
        <pc:sldMkLst>
          <pc:docMk/>
          <pc:sldMk cId="2662043393" sldId="301"/>
        </pc:sldMkLst>
        <pc:spChg chg="mod">
          <ac:chgData name="Nick Brown" userId="e40f1672-085f-48b0-be99-5d3fc0fbb425" providerId="ADAL" clId="{0DEC8782-60C6-4B6E-9A5F-AF358165AE47}" dt="2023-10-10T14:24:23.793" v="2626" actId="20577"/>
          <ac:spMkLst>
            <pc:docMk/>
            <pc:sldMk cId="2662043393" sldId="301"/>
            <ac:spMk id="2" creationId="{7FB31ADC-1ED9-4D9C-8A1D-0E4A6E4540B8}"/>
          </ac:spMkLst>
        </pc:spChg>
        <pc:spChg chg="del">
          <ac:chgData name="Nick Brown" userId="e40f1672-085f-48b0-be99-5d3fc0fbb425" providerId="ADAL" clId="{0DEC8782-60C6-4B6E-9A5F-AF358165AE47}" dt="2023-10-10T14:12:42.120" v="2108" actId="478"/>
          <ac:spMkLst>
            <pc:docMk/>
            <pc:sldMk cId="2662043393" sldId="301"/>
            <ac:spMk id="3" creationId="{F200FA82-C14E-75EA-6E0F-FB062CEC5AE3}"/>
          </ac:spMkLst>
        </pc:spChg>
        <pc:spChg chg="del">
          <ac:chgData name="Nick Brown" userId="e40f1672-085f-48b0-be99-5d3fc0fbb425" providerId="ADAL" clId="{0DEC8782-60C6-4B6E-9A5F-AF358165AE47}" dt="2023-10-10T14:20:14.068" v="2570" actId="478"/>
          <ac:spMkLst>
            <pc:docMk/>
            <pc:sldMk cId="2662043393" sldId="301"/>
            <ac:spMk id="5" creationId="{F306049F-0DB2-E4CB-014C-679F4B3EB226}"/>
          </ac:spMkLst>
        </pc:spChg>
        <pc:spChg chg="add mod">
          <ac:chgData name="Nick Brown" userId="e40f1672-085f-48b0-be99-5d3fc0fbb425" providerId="ADAL" clId="{0DEC8782-60C6-4B6E-9A5F-AF358165AE47}" dt="2023-10-10T14:48:43.537" v="6161" actId="20577"/>
          <ac:spMkLst>
            <pc:docMk/>
            <pc:sldMk cId="2662043393" sldId="301"/>
            <ac:spMk id="6" creationId="{15E45A5D-D1F3-673A-B44F-95E900AB5FA1}"/>
          </ac:spMkLst>
        </pc:spChg>
        <pc:spChg chg="add mod">
          <ac:chgData name="Nick Brown" userId="e40f1672-085f-48b0-be99-5d3fc0fbb425" providerId="ADAL" clId="{0DEC8782-60C6-4B6E-9A5F-AF358165AE47}" dt="2023-10-12T06:35:41.498" v="6728" actId="20577"/>
          <ac:spMkLst>
            <pc:docMk/>
            <pc:sldMk cId="2662043393" sldId="301"/>
            <ac:spMk id="7" creationId="{B4C9C40B-465D-D978-86F6-766575EB68C1}"/>
          </ac:spMkLst>
        </pc:spChg>
        <pc:picChg chg="add mod">
          <ac:chgData name="Nick Brown" userId="e40f1672-085f-48b0-be99-5d3fc0fbb425" providerId="ADAL" clId="{0DEC8782-60C6-4B6E-9A5F-AF358165AE47}" dt="2023-10-10T14:33:21.058" v="3784" actId="1076"/>
          <ac:picMkLst>
            <pc:docMk/>
            <pc:sldMk cId="2662043393" sldId="301"/>
            <ac:picMk id="3074" creationId="{0EE5846C-7061-C5DC-7E35-0AE9DE8BE422}"/>
          </ac:picMkLst>
        </pc:picChg>
        <pc:picChg chg="add mod">
          <ac:chgData name="Nick Brown" userId="e40f1672-085f-48b0-be99-5d3fc0fbb425" providerId="ADAL" clId="{0DEC8782-60C6-4B6E-9A5F-AF358165AE47}" dt="2023-10-10T14:34:12.279" v="3794" actId="14100"/>
          <ac:picMkLst>
            <pc:docMk/>
            <pc:sldMk cId="2662043393" sldId="301"/>
            <ac:picMk id="3076" creationId="{CD5166FD-807E-A080-43E0-63FFC7EB92FE}"/>
          </ac:picMkLst>
        </pc:picChg>
      </pc:sldChg>
      <pc:sldChg chg="delSp modSp add mod">
        <pc:chgData name="Nick Brown" userId="e40f1672-085f-48b0-be99-5d3fc0fbb425" providerId="ADAL" clId="{0DEC8782-60C6-4B6E-9A5F-AF358165AE47}" dt="2023-10-12T06:36:20.296" v="6741" actId="207"/>
        <pc:sldMkLst>
          <pc:docMk/>
          <pc:sldMk cId="1596350015" sldId="302"/>
        </pc:sldMkLst>
        <pc:spChg chg="mod">
          <ac:chgData name="Nick Brown" userId="e40f1672-085f-48b0-be99-5d3fc0fbb425" providerId="ADAL" clId="{0DEC8782-60C6-4B6E-9A5F-AF358165AE47}" dt="2023-10-10T14:36:09.861" v="3950" actId="20577"/>
          <ac:spMkLst>
            <pc:docMk/>
            <pc:sldMk cId="1596350015" sldId="302"/>
            <ac:spMk id="2" creationId="{04674E73-EBED-43D6-BA3D-5F7026D36BB4}"/>
          </ac:spMkLst>
        </pc:spChg>
        <pc:spChg chg="mod">
          <ac:chgData name="Nick Brown" userId="e40f1672-085f-48b0-be99-5d3fc0fbb425" providerId="ADAL" clId="{0DEC8782-60C6-4B6E-9A5F-AF358165AE47}" dt="2023-10-12T06:36:20.296" v="6741" actId="207"/>
          <ac:spMkLst>
            <pc:docMk/>
            <pc:sldMk cId="1596350015" sldId="302"/>
            <ac:spMk id="6" creationId="{8A1B6C91-CF32-AF9B-E15A-90A0A50908B6}"/>
          </ac:spMkLst>
        </pc:spChg>
        <pc:spChg chg="del">
          <ac:chgData name="Nick Brown" userId="e40f1672-085f-48b0-be99-5d3fc0fbb425" providerId="ADAL" clId="{0DEC8782-60C6-4B6E-9A5F-AF358165AE47}" dt="2023-10-10T14:36:14.546" v="3952" actId="478"/>
          <ac:spMkLst>
            <pc:docMk/>
            <pc:sldMk cId="1596350015" sldId="302"/>
            <ac:spMk id="9" creationId="{14313897-9BBC-3CC4-DC37-E50D678C98C4}"/>
          </ac:spMkLst>
        </pc:spChg>
        <pc:picChg chg="del">
          <ac:chgData name="Nick Brown" userId="e40f1672-085f-48b0-be99-5d3fc0fbb425" providerId="ADAL" clId="{0DEC8782-60C6-4B6E-9A5F-AF358165AE47}" dt="2023-10-10T14:36:18.668" v="3954" actId="478"/>
          <ac:picMkLst>
            <pc:docMk/>
            <pc:sldMk cId="1596350015" sldId="302"/>
            <ac:picMk id="2050" creationId="{E8271C56-38FD-318E-EE0E-F69EB957FE3D}"/>
          </ac:picMkLst>
        </pc:picChg>
        <pc:picChg chg="del">
          <ac:chgData name="Nick Brown" userId="e40f1672-085f-48b0-be99-5d3fc0fbb425" providerId="ADAL" clId="{0DEC8782-60C6-4B6E-9A5F-AF358165AE47}" dt="2023-10-10T14:36:11.994" v="3951" actId="478"/>
          <ac:picMkLst>
            <pc:docMk/>
            <pc:sldMk cId="1596350015" sldId="302"/>
            <ac:picMk id="2052" creationId="{65F05421-4424-9A22-9B86-F56DD2E0CCCD}"/>
          </ac:picMkLst>
        </pc:picChg>
        <pc:cxnChg chg="del">
          <ac:chgData name="Nick Brown" userId="e40f1672-085f-48b0-be99-5d3fc0fbb425" providerId="ADAL" clId="{0DEC8782-60C6-4B6E-9A5F-AF358165AE47}" dt="2023-10-10T14:36:16.688" v="3953" actId="478"/>
          <ac:cxnSpMkLst>
            <pc:docMk/>
            <pc:sldMk cId="1596350015" sldId="302"/>
            <ac:cxnSpMk id="8" creationId="{F8780C18-9F23-ED61-AD84-A3DA19560A25}"/>
          </ac:cxnSpMkLst>
        </pc:cxnChg>
      </pc:sldChg>
      <pc:sldChg chg="addSp delSp modSp new mod">
        <pc:chgData name="Nick Brown" userId="e40f1672-085f-48b0-be99-5d3fc0fbb425" providerId="ADAL" clId="{0DEC8782-60C6-4B6E-9A5F-AF358165AE47}" dt="2023-10-12T06:43:11.056" v="6787" actId="255"/>
        <pc:sldMkLst>
          <pc:docMk/>
          <pc:sldMk cId="413717795" sldId="303"/>
        </pc:sldMkLst>
        <pc:spChg chg="del">
          <ac:chgData name="Nick Brown" userId="e40f1672-085f-48b0-be99-5d3fc0fbb425" providerId="ADAL" clId="{0DEC8782-60C6-4B6E-9A5F-AF358165AE47}" dt="2023-10-10T14:45:37.446" v="5888" actId="478"/>
          <ac:spMkLst>
            <pc:docMk/>
            <pc:sldMk cId="413717795" sldId="303"/>
            <ac:spMk id="2" creationId="{0C7C09D9-2C70-5827-09F4-F927BF1F7B55}"/>
          </ac:spMkLst>
        </pc:spChg>
        <pc:spChg chg="del">
          <ac:chgData name="Nick Brown" userId="e40f1672-085f-48b0-be99-5d3fc0fbb425" providerId="ADAL" clId="{0DEC8782-60C6-4B6E-9A5F-AF358165AE47}" dt="2023-10-10T14:45:35.457" v="5887" actId="478"/>
          <ac:spMkLst>
            <pc:docMk/>
            <pc:sldMk cId="413717795" sldId="303"/>
            <ac:spMk id="3" creationId="{1963FAD8-E251-1C96-438D-A3C4BDF129D6}"/>
          </ac:spMkLst>
        </pc:spChg>
        <pc:spChg chg="del">
          <ac:chgData name="Nick Brown" userId="e40f1672-085f-48b0-be99-5d3fc0fbb425" providerId="ADAL" clId="{0DEC8782-60C6-4B6E-9A5F-AF358165AE47}" dt="2023-10-10T14:46:39.208" v="6047" actId="478"/>
          <ac:spMkLst>
            <pc:docMk/>
            <pc:sldMk cId="413717795" sldId="303"/>
            <ac:spMk id="5" creationId="{3868EB36-DA15-7A94-9EF1-9714BA1AF5B1}"/>
          </ac:spMkLst>
        </pc:spChg>
        <pc:spChg chg="add mod">
          <ac:chgData name="Nick Brown" userId="e40f1672-085f-48b0-be99-5d3fc0fbb425" providerId="ADAL" clId="{0DEC8782-60C6-4B6E-9A5F-AF358165AE47}" dt="2023-10-12T06:43:11.056" v="6787" actId="255"/>
          <ac:spMkLst>
            <pc:docMk/>
            <pc:sldMk cId="413717795" sldId="303"/>
            <ac:spMk id="6" creationId="{65FD32EF-4FD9-7E4A-FC85-A5677C4E9FB1}"/>
          </ac:spMkLst>
        </pc:spChg>
      </pc:sldChg>
      <pc:sldChg chg="addSp delSp modSp new mod">
        <pc:chgData name="Nick Brown" userId="e40f1672-085f-48b0-be99-5d3fc0fbb425" providerId="ADAL" clId="{0DEC8782-60C6-4B6E-9A5F-AF358165AE47}" dt="2023-10-12T06:34:13.054" v="6644" actId="14100"/>
        <pc:sldMkLst>
          <pc:docMk/>
          <pc:sldMk cId="1218718782" sldId="304"/>
        </pc:sldMkLst>
        <pc:spChg chg="mod">
          <ac:chgData name="Nick Brown" userId="e40f1672-085f-48b0-be99-5d3fc0fbb425" providerId="ADAL" clId="{0DEC8782-60C6-4B6E-9A5F-AF358165AE47}" dt="2023-10-12T06:29:07.231" v="6443" actId="20577"/>
          <ac:spMkLst>
            <pc:docMk/>
            <pc:sldMk cId="1218718782" sldId="304"/>
            <ac:spMk id="2" creationId="{9399C9C2-5D3B-CEFD-F5BF-9D0FFD743FA0}"/>
          </ac:spMkLst>
        </pc:spChg>
        <pc:spChg chg="del">
          <ac:chgData name="Nick Brown" userId="e40f1672-085f-48b0-be99-5d3fc0fbb425" providerId="ADAL" clId="{0DEC8782-60C6-4B6E-9A5F-AF358165AE47}" dt="2023-10-12T06:29:10.505" v="6444" actId="478"/>
          <ac:spMkLst>
            <pc:docMk/>
            <pc:sldMk cId="1218718782" sldId="304"/>
            <ac:spMk id="3" creationId="{FC5430A0-53B0-275A-3627-8A4FF6E00077}"/>
          </ac:spMkLst>
        </pc:spChg>
        <pc:spChg chg="del">
          <ac:chgData name="Nick Brown" userId="e40f1672-085f-48b0-be99-5d3fc0fbb425" providerId="ADAL" clId="{0DEC8782-60C6-4B6E-9A5F-AF358165AE47}" dt="2023-10-12T06:30:55.424" v="6464" actId="478"/>
          <ac:spMkLst>
            <pc:docMk/>
            <pc:sldMk cId="1218718782" sldId="304"/>
            <ac:spMk id="5" creationId="{92B7151E-A6F6-223F-2ABD-EE2A881E52F6}"/>
          </ac:spMkLst>
        </pc:spChg>
        <pc:spChg chg="add mod">
          <ac:chgData name="Nick Brown" userId="e40f1672-085f-48b0-be99-5d3fc0fbb425" providerId="ADAL" clId="{0DEC8782-60C6-4B6E-9A5F-AF358165AE47}" dt="2023-10-12T06:34:13.054" v="6644" actId="14100"/>
          <ac:spMkLst>
            <pc:docMk/>
            <pc:sldMk cId="1218718782" sldId="304"/>
            <ac:spMk id="6" creationId="{0D887EDE-8F51-9F09-B179-61131FBD7D4D}"/>
          </ac:spMkLst>
        </pc:spChg>
        <pc:picChg chg="add mod">
          <ac:chgData name="Nick Brown" userId="e40f1672-085f-48b0-be99-5d3fc0fbb425" providerId="ADAL" clId="{0DEC8782-60C6-4B6E-9A5F-AF358165AE47}" dt="2023-10-12T06:31:31.532" v="6479" actId="1076"/>
          <ac:picMkLst>
            <pc:docMk/>
            <pc:sldMk cId="1218718782" sldId="304"/>
            <ac:picMk id="1026" creationId="{D23456FD-A65B-E39F-FCA1-D9B6C1885211}"/>
          </ac:picMkLst>
        </pc:picChg>
        <pc:picChg chg="add mod">
          <ac:chgData name="Nick Brown" userId="e40f1672-085f-48b0-be99-5d3fc0fbb425" providerId="ADAL" clId="{0DEC8782-60C6-4B6E-9A5F-AF358165AE47}" dt="2023-10-12T06:31:33.465" v="6480" actId="1076"/>
          <ac:picMkLst>
            <pc:docMk/>
            <pc:sldMk cId="1218718782" sldId="304"/>
            <ac:picMk id="1028" creationId="{3D887A8D-FC25-ED8D-5A47-34EFF9366B4D}"/>
          </ac:picMkLst>
        </pc:picChg>
        <pc:picChg chg="add mod">
          <ac:chgData name="Nick Brown" userId="e40f1672-085f-48b0-be99-5d3fc0fbb425" providerId="ADAL" clId="{0DEC8782-60C6-4B6E-9A5F-AF358165AE47}" dt="2023-10-12T06:31:39.966" v="6481" actId="1076"/>
          <ac:picMkLst>
            <pc:docMk/>
            <pc:sldMk cId="1218718782" sldId="304"/>
            <ac:picMk id="1030" creationId="{556F34A6-B123-13F9-2576-87D78CB34DE0}"/>
          </ac:picMkLst>
        </pc:picChg>
        <pc:picChg chg="add mod">
          <ac:chgData name="Nick Brown" userId="e40f1672-085f-48b0-be99-5d3fc0fbb425" providerId="ADAL" clId="{0DEC8782-60C6-4B6E-9A5F-AF358165AE47}" dt="2023-10-12T06:31:55.395" v="6485" actId="1076"/>
          <ac:picMkLst>
            <pc:docMk/>
            <pc:sldMk cId="1218718782" sldId="304"/>
            <ac:picMk id="1032" creationId="{139BA07A-D197-6CAF-81DD-A9BC40D2FA4A}"/>
          </ac:picMkLst>
        </pc:picChg>
        <pc:picChg chg="add mod">
          <ac:chgData name="Nick Brown" userId="e40f1672-085f-48b0-be99-5d3fc0fbb425" providerId="ADAL" clId="{0DEC8782-60C6-4B6E-9A5F-AF358165AE47}" dt="2023-10-12T06:31:43.672" v="6482" actId="1076"/>
          <ac:picMkLst>
            <pc:docMk/>
            <pc:sldMk cId="1218718782" sldId="304"/>
            <ac:picMk id="1034" creationId="{38DE7852-FF86-8F58-38D9-62E7916C56FC}"/>
          </ac:picMkLst>
        </pc:picChg>
      </pc:sldChg>
    </pc:docChg>
  </pc:docChgLst>
  <pc:docChgLst>
    <pc:chgData name="Nick Brown" userId="e40f1672-085f-48b0-be99-5d3fc0fbb425" providerId="ADAL" clId="{F6A47A22-F11E-4753-B393-3C4F46356837}"/>
    <pc:docChg chg="custSel modSld">
      <pc:chgData name="Nick Brown" userId="e40f1672-085f-48b0-be99-5d3fc0fbb425" providerId="ADAL" clId="{F6A47A22-F11E-4753-B393-3C4F46356837}" dt="2023-10-12T09:07:03.917" v="12" actId="14100"/>
      <pc:docMkLst>
        <pc:docMk/>
      </pc:docMkLst>
      <pc:sldChg chg="addSp delSp modSp mod">
        <pc:chgData name="Nick Brown" userId="e40f1672-085f-48b0-be99-5d3fc0fbb425" providerId="ADAL" clId="{F6A47A22-F11E-4753-B393-3C4F46356837}" dt="2023-10-12T09:07:03.917" v="12" actId="14100"/>
        <pc:sldMkLst>
          <pc:docMk/>
          <pc:sldMk cId="413717795" sldId="303"/>
        </pc:sldMkLst>
        <pc:spChg chg="mod">
          <ac:chgData name="Nick Brown" userId="e40f1672-085f-48b0-be99-5d3fc0fbb425" providerId="ADAL" clId="{F6A47A22-F11E-4753-B393-3C4F46356837}" dt="2023-10-12T09:05:43.220" v="0" actId="20577"/>
          <ac:spMkLst>
            <pc:docMk/>
            <pc:sldMk cId="413717795" sldId="303"/>
            <ac:spMk id="6" creationId="{65FD32EF-4FD9-7E4A-FC85-A5677C4E9FB1}"/>
          </ac:spMkLst>
        </pc:spChg>
        <pc:picChg chg="add del mod modCrop">
          <ac:chgData name="Nick Brown" userId="e40f1672-085f-48b0-be99-5d3fc0fbb425" providerId="ADAL" clId="{F6A47A22-F11E-4753-B393-3C4F46356837}" dt="2023-10-12T09:06:30.323" v="4" actId="478"/>
          <ac:picMkLst>
            <pc:docMk/>
            <pc:sldMk cId="413717795" sldId="303"/>
            <ac:picMk id="3" creationId="{FDDDEF1C-FD26-BC2A-DDCE-42A703BA932E}"/>
          </ac:picMkLst>
        </pc:picChg>
        <pc:picChg chg="add mod modCrop">
          <ac:chgData name="Nick Brown" userId="e40f1672-085f-48b0-be99-5d3fc0fbb425" providerId="ADAL" clId="{F6A47A22-F11E-4753-B393-3C4F46356837}" dt="2023-10-12T09:07:03.917" v="12" actId="14100"/>
          <ac:picMkLst>
            <pc:docMk/>
            <pc:sldMk cId="413717795" sldId="303"/>
            <ac:picMk id="7" creationId="{ED7854E3-F548-1974-1650-2ADECEDE872E}"/>
          </ac:picMkLst>
        </pc:picChg>
      </pc:sldChg>
    </pc:docChg>
  </pc:docChgLst>
  <pc:docChgLst>
    <pc:chgData name="Gilbert, Pip" userId="e04d3d25-7580-4ef6-9d31-d3ac91236507" providerId="ADAL" clId="{C4AD0835-CF75-4142-9E9F-817D35C04A25}"/>
    <pc:docChg chg="custSel addSld delSld modSld">
      <pc:chgData name="Gilbert, Pip" userId="e04d3d25-7580-4ef6-9d31-d3ac91236507" providerId="ADAL" clId="{C4AD0835-CF75-4142-9E9F-817D35C04A25}" dt="2022-05-04T10:12:01.325" v="116" actId="207"/>
      <pc:docMkLst>
        <pc:docMk/>
      </pc:docMkLst>
      <pc:sldChg chg="delSp modSp mod">
        <pc:chgData name="Gilbert, Pip" userId="e04d3d25-7580-4ef6-9d31-d3ac91236507" providerId="ADAL" clId="{C4AD0835-CF75-4142-9E9F-817D35C04A25}" dt="2022-05-04T10:08:41.976" v="47" actId="21"/>
        <pc:sldMkLst>
          <pc:docMk/>
          <pc:sldMk cId="475331911" sldId="294"/>
        </pc:sldMkLst>
        <pc:spChg chg="mod">
          <ac:chgData name="Gilbert, Pip" userId="e04d3d25-7580-4ef6-9d31-d3ac91236507" providerId="ADAL" clId="{C4AD0835-CF75-4142-9E9F-817D35C04A25}" dt="2022-05-04T10:08:36.817" v="46" actId="20577"/>
          <ac:spMkLst>
            <pc:docMk/>
            <pc:sldMk cId="475331911" sldId="294"/>
            <ac:spMk id="3" creationId="{905A52AB-41AD-49C2-8ED7-A5E658DBD125}"/>
          </ac:spMkLst>
        </pc:spChg>
        <pc:spChg chg="del">
          <ac:chgData name="Gilbert, Pip" userId="e04d3d25-7580-4ef6-9d31-d3ac91236507" providerId="ADAL" clId="{C4AD0835-CF75-4142-9E9F-817D35C04A25}" dt="2022-05-04T10:08:41.976" v="47" actId="21"/>
          <ac:spMkLst>
            <pc:docMk/>
            <pc:sldMk cId="475331911" sldId="294"/>
            <ac:spMk id="4" creationId="{C0C3A914-2926-440B-94A9-F7C70F506F1D}"/>
          </ac:spMkLst>
        </pc:spChg>
      </pc:sldChg>
      <pc:sldChg chg="delSp modSp mod">
        <pc:chgData name="Gilbert, Pip" userId="e04d3d25-7580-4ef6-9d31-d3ac91236507" providerId="ADAL" clId="{C4AD0835-CF75-4142-9E9F-817D35C04A25}" dt="2022-05-04T10:09:01.913" v="74" actId="21"/>
        <pc:sldMkLst>
          <pc:docMk/>
          <pc:sldMk cId="4040659805" sldId="295"/>
        </pc:sldMkLst>
        <pc:spChg chg="mod">
          <ac:chgData name="Gilbert, Pip" userId="e04d3d25-7580-4ef6-9d31-d3ac91236507" providerId="ADAL" clId="{C4AD0835-CF75-4142-9E9F-817D35C04A25}" dt="2022-05-04T10:08:58.975" v="73" actId="20577"/>
          <ac:spMkLst>
            <pc:docMk/>
            <pc:sldMk cId="4040659805" sldId="295"/>
            <ac:spMk id="2" creationId="{04674E73-EBED-43D6-BA3D-5F7026D36BB4}"/>
          </ac:spMkLst>
        </pc:spChg>
        <pc:spChg chg="del">
          <ac:chgData name="Gilbert, Pip" userId="e04d3d25-7580-4ef6-9d31-d3ac91236507" providerId="ADAL" clId="{C4AD0835-CF75-4142-9E9F-817D35C04A25}" dt="2022-05-04T10:09:01.913" v="74" actId="21"/>
          <ac:spMkLst>
            <pc:docMk/>
            <pc:sldMk cId="4040659805" sldId="295"/>
            <ac:spMk id="3" creationId="{918C1AFE-C4F3-443D-BA4E-767D7326F77D}"/>
          </ac:spMkLst>
        </pc:spChg>
      </pc:sldChg>
      <pc:sldChg chg="del">
        <pc:chgData name="Gilbert, Pip" userId="e04d3d25-7580-4ef6-9d31-d3ac91236507" providerId="ADAL" clId="{C4AD0835-CF75-4142-9E9F-817D35C04A25}" dt="2022-05-04T10:09:09.924" v="75" actId="2696"/>
        <pc:sldMkLst>
          <pc:docMk/>
          <pc:sldMk cId="3372944143" sldId="296"/>
        </pc:sldMkLst>
      </pc:sldChg>
      <pc:sldChg chg="modSp mod">
        <pc:chgData name="Gilbert, Pip" userId="e04d3d25-7580-4ef6-9d31-d3ac91236507" providerId="ADAL" clId="{C4AD0835-CF75-4142-9E9F-817D35C04A25}" dt="2022-05-04T10:12:01.325" v="116" actId="207"/>
        <pc:sldMkLst>
          <pc:docMk/>
          <pc:sldMk cId="3808243910" sldId="298"/>
        </pc:sldMkLst>
        <pc:spChg chg="mod">
          <ac:chgData name="Gilbert, Pip" userId="e04d3d25-7580-4ef6-9d31-d3ac91236507" providerId="ADAL" clId="{C4AD0835-CF75-4142-9E9F-817D35C04A25}" dt="2022-05-04T10:11:57.807" v="115" actId="207"/>
          <ac:spMkLst>
            <pc:docMk/>
            <pc:sldMk cId="3808243910" sldId="298"/>
            <ac:spMk id="2" creationId="{C08E0D9C-88F8-44C2-B5D9-37D4A167D623}"/>
          </ac:spMkLst>
        </pc:spChg>
        <pc:spChg chg="mod">
          <ac:chgData name="Gilbert, Pip" userId="e04d3d25-7580-4ef6-9d31-d3ac91236507" providerId="ADAL" clId="{C4AD0835-CF75-4142-9E9F-817D35C04A25}" dt="2022-05-04T10:07:55.863" v="29" actId="20577"/>
          <ac:spMkLst>
            <pc:docMk/>
            <pc:sldMk cId="3808243910" sldId="298"/>
            <ac:spMk id="3" creationId="{F39D0B86-73C5-4D55-AA45-38690849A43B}"/>
          </ac:spMkLst>
        </pc:spChg>
        <pc:spChg chg="mod">
          <ac:chgData name="Gilbert, Pip" userId="e04d3d25-7580-4ef6-9d31-d3ac91236507" providerId="ADAL" clId="{C4AD0835-CF75-4142-9E9F-817D35C04A25}" dt="2022-05-04T10:12:01.325" v="116" actId="207"/>
          <ac:spMkLst>
            <pc:docMk/>
            <pc:sldMk cId="3808243910" sldId="298"/>
            <ac:spMk id="4" creationId="{08F6B5BB-CEF5-49DD-8D24-256A35910724}"/>
          </ac:spMkLst>
        </pc:spChg>
      </pc:sldChg>
      <pc:sldChg chg="del">
        <pc:chgData name="Gilbert, Pip" userId="e04d3d25-7580-4ef6-9d31-d3ac91236507" providerId="ADAL" clId="{C4AD0835-CF75-4142-9E9F-817D35C04A25}" dt="2022-05-04T10:08:20.232" v="30" actId="2696"/>
        <pc:sldMkLst>
          <pc:docMk/>
          <pc:sldMk cId="351785462" sldId="299"/>
        </pc:sldMkLst>
      </pc:sldChg>
      <pc:sldChg chg="modSp add mod">
        <pc:chgData name="Gilbert, Pip" userId="e04d3d25-7580-4ef6-9d31-d3ac91236507" providerId="ADAL" clId="{C4AD0835-CF75-4142-9E9F-817D35C04A25}" dt="2022-05-04T10:10:01.356" v="106" actId="20577"/>
        <pc:sldMkLst>
          <pc:docMk/>
          <pc:sldMk cId="1885341715" sldId="299"/>
        </pc:sldMkLst>
        <pc:spChg chg="mod">
          <ac:chgData name="Gilbert, Pip" userId="e04d3d25-7580-4ef6-9d31-d3ac91236507" providerId="ADAL" clId="{C4AD0835-CF75-4142-9E9F-817D35C04A25}" dt="2022-05-04T10:10:01.356" v="106" actId="20577"/>
          <ac:spMkLst>
            <pc:docMk/>
            <pc:sldMk cId="1885341715" sldId="299"/>
            <ac:spMk id="2" creationId="{04674E73-EBED-43D6-BA3D-5F7026D36BB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A792B-18E6-E847-9D9C-7680FBB54A7B}" type="datetimeFigureOut">
              <a:rPr lang="en-US" smtClean="0"/>
              <a:t>10/12/2023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EC43B-25F6-8445-A0E4-EF1DAC1EB9F4}" type="slidenum">
              <a:rPr lang="en-US" smtClean="0"/>
              <a:t>‹#›</a:t>
            </a:fld>
            <a:endParaRPr lang="en-US" dirty="0"/>
          </a:p>
        </p:txBody>
      </p:sp>
    </p:spTree>
    <p:extLst>
      <p:ext uri="{BB962C8B-B14F-4D97-AF65-F5344CB8AC3E}">
        <p14:creationId xmlns:p14="http://schemas.microsoft.com/office/powerpoint/2010/main" val="752110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 presenters should provide a brief reminder (or introduction for new projects) of their project within the talk and direct attendees to posters for further information.</a:t>
            </a:r>
          </a:p>
        </p:txBody>
      </p:sp>
      <p:sp>
        <p:nvSpPr>
          <p:cNvPr id="4" name="Slide Number Placeholder 3"/>
          <p:cNvSpPr>
            <a:spLocks noGrp="1"/>
          </p:cNvSpPr>
          <p:nvPr>
            <p:ph type="sldNum" sz="quarter" idx="5"/>
          </p:nvPr>
        </p:nvSpPr>
        <p:spPr/>
        <p:txBody>
          <a:bodyPr/>
          <a:lstStyle/>
          <a:p>
            <a:fld id="{AB4EC43B-25F6-8445-A0E4-EF1DAC1EB9F4}" type="slidenum">
              <a:rPr lang="en-US" smtClean="0"/>
              <a:t>1</a:t>
            </a:fld>
            <a:endParaRPr lang="en-US" dirty="0"/>
          </a:p>
        </p:txBody>
      </p:sp>
    </p:spTree>
    <p:extLst>
      <p:ext uri="{BB962C8B-B14F-4D97-AF65-F5344CB8AC3E}">
        <p14:creationId xmlns:p14="http://schemas.microsoft.com/office/powerpoint/2010/main" val="195010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2</a:t>
            </a:fld>
            <a:endParaRPr lang="en-US" dirty="0"/>
          </a:p>
        </p:txBody>
      </p:sp>
    </p:spTree>
    <p:extLst>
      <p:ext uri="{BB962C8B-B14F-4D97-AF65-F5344CB8AC3E}">
        <p14:creationId xmlns:p14="http://schemas.microsoft.com/office/powerpoint/2010/main" val="262170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Prompt – presenters to share ongoing or current barriers faced in the project that would benefit from further discussion or connecting with an individual or project could help to overcome this. This could be a technical barrier, people barrier, not being aware of good practises or needing better connections. These discussions could help push forward progress across the programme and further afield </a:t>
            </a:r>
          </a:p>
        </p:txBody>
      </p:sp>
      <p:sp>
        <p:nvSpPr>
          <p:cNvPr id="4" name="Slide Number Placeholder 3"/>
          <p:cNvSpPr>
            <a:spLocks noGrp="1"/>
          </p:cNvSpPr>
          <p:nvPr>
            <p:ph type="sldNum" sz="quarter" idx="5"/>
          </p:nvPr>
        </p:nvSpPr>
        <p:spPr/>
        <p:txBody>
          <a:bodyPr/>
          <a:lstStyle/>
          <a:p>
            <a:fld id="{AB4EC43B-25F6-8445-A0E4-EF1DAC1EB9F4}" type="slidenum">
              <a:rPr lang="en-US" smtClean="0"/>
              <a:t>7</a:t>
            </a:fld>
            <a:endParaRPr lang="en-US" dirty="0"/>
          </a:p>
        </p:txBody>
      </p:sp>
    </p:spTree>
    <p:extLst>
      <p:ext uri="{BB962C8B-B14F-4D97-AF65-F5344CB8AC3E}">
        <p14:creationId xmlns:p14="http://schemas.microsoft.com/office/powerpoint/2010/main" val="167463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4EC43B-25F6-8445-A0E4-EF1DAC1EB9F4}" type="slidenum">
              <a:rPr lang="en-US" smtClean="0"/>
              <a:t>8</a:t>
            </a:fld>
            <a:endParaRPr lang="en-US" dirty="0"/>
          </a:p>
        </p:txBody>
      </p:sp>
    </p:spTree>
    <p:extLst>
      <p:ext uri="{BB962C8B-B14F-4D97-AF65-F5344CB8AC3E}">
        <p14:creationId xmlns:p14="http://schemas.microsoft.com/office/powerpoint/2010/main" val="11565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lass door&#10;&#10;Description automatically generated">
            <a:extLst>
              <a:ext uri="{FF2B5EF4-FFF2-40B4-BE49-F238E27FC236}">
                <a16:creationId xmlns:a16="http://schemas.microsoft.com/office/drawing/2014/main" id="{5D1C74C1-C7F8-344B-BBFD-F62FFDA3E1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239"/>
            <a:ext cx="12192000" cy="6857522"/>
          </a:xfrm>
          <a:prstGeom prst="rect">
            <a:avLst/>
          </a:prstGeom>
        </p:spPr>
      </p:pic>
      <p:sp>
        <p:nvSpPr>
          <p:cNvPr id="2" name="Rectangle 1">
            <a:extLst>
              <a:ext uri="{FF2B5EF4-FFF2-40B4-BE49-F238E27FC236}">
                <a16:creationId xmlns:a16="http://schemas.microsoft.com/office/drawing/2014/main" id="{05E5514F-8F8B-634D-876B-3BFD7AF170DE}"/>
              </a:ext>
            </a:extLst>
          </p:cNvPr>
          <p:cNvSpPr/>
          <p:nvPr userDrawn="1"/>
        </p:nvSpPr>
        <p:spPr>
          <a:xfrm>
            <a:off x="0" y="5612554"/>
            <a:ext cx="12192000" cy="1245446"/>
          </a:xfrm>
          <a:prstGeom prst="rect">
            <a:avLst/>
          </a:prstGeom>
          <a:gradFill>
            <a:gsLst>
              <a:gs pos="0">
                <a:schemeClr val="tx1">
                  <a:alpha val="0"/>
                </a:schemeClr>
              </a:gs>
              <a:gs pos="100000">
                <a:srgbClr val="263233"/>
              </a:gs>
              <a:gs pos="91000">
                <a:srgbClr val="27313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CF6911A-6958-2C4B-9CFB-A23B5E967A73}"/>
              </a:ext>
            </a:extLst>
          </p:cNvPr>
          <p:cNvSpPr>
            <a:spLocks noGrp="1"/>
          </p:cNvSpPr>
          <p:nvPr>
            <p:ph type="ctrTitle" hasCustomPrompt="1"/>
          </p:nvPr>
        </p:nvSpPr>
        <p:spPr>
          <a:xfrm>
            <a:off x="285327" y="2276872"/>
            <a:ext cx="5688633" cy="909493"/>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r>
              <a:rPr lang="en-GB"/>
              <a:t>Presentation</a:t>
            </a:r>
            <a:br>
              <a:rPr lang="en-GB"/>
            </a:br>
            <a:r>
              <a:rPr lang="en-GB"/>
              <a:t>title</a:t>
            </a:r>
            <a:endParaRPr lang="en-US"/>
          </a:p>
        </p:txBody>
      </p:sp>
      <p:sp>
        <p:nvSpPr>
          <p:cNvPr id="18" name="Text Placeholder 17">
            <a:extLst>
              <a:ext uri="{FF2B5EF4-FFF2-40B4-BE49-F238E27FC236}">
                <a16:creationId xmlns:a16="http://schemas.microsoft.com/office/drawing/2014/main" id="{7F9871F9-5D60-F34D-9259-817949F61EAF}"/>
              </a:ext>
            </a:extLst>
          </p:cNvPr>
          <p:cNvSpPr>
            <a:spLocks noGrp="1"/>
          </p:cNvSpPr>
          <p:nvPr>
            <p:ph type="body" sz="quarter" idx="11" hasCustomPrompt="1"/>
          </p:nvPr>
        </p:nvSpPr>
        <p:spPr>
          <a:xfrm>
            <a:off x="283585" y="5612554"/>
            <a:ext cx="5688633" cy="696766"/>
          </a:xfrm>
          <a:prstGeom prst="rect">
            <a:avLst/>
          </a:prstGeom>
          <a:effectLst>
            <a:outerShdw blurRad="127000" dist="50800" dir="3000000" algn="ctr" rotWithShape="0">
              <a:srgbClr val="000000"/>
            </a:outerShdw>
          </a:effectLst>
        </p:spPr>
        <p:txBody>
          <a:bodyPr/>
          <a:lstStyle>
            <a:lvl1pPr marL="0" indent="0">
              <a:buNone/>
              <a:defRPr sz="1800" b="1" i="0">
                <a:solidFill>
                  <a:schemeClr val="bg1"/>
                </a:solidFill>
                <a:latin typeface="Montserrat" pitchFamily="2" charset="77"/>
              </a:defRPr>
            </a:lvl1pPr>
          </a:lstStyle>
          <a:p>
            <a:pPr lvl="0"/>
            <a:r>
              <a:rPr lang="en-US" sz="1800" b="1" i="0">
                <a:latin typeface="Montserrat" pitchFamily="2" charset="77"/>
              </a:rPr>
              <a:t>Venue, Date</a:t>
            </a:r>
          </a:p>
        </p:txBody>
      </p:sp>
      <p:sp>
        <p:nvSpPr>
          <p:cNvPr id="20" name="Text Placeholder 19">
            <a:extLst>
              <a:ext uri="{FF2B5EF4-FFF2-40B4-BE49-F238E27FC236}">
                <a16:creationId xmlns:a16="http://schemas.microsoft.com/office/drawing/2014/main" id="{151D6AE6-B5B7-4D43-BDE6-3F1347B92733}"/>
              </a:ext>
            </a:extLst>
          </p:cNvPr>
          <p:cNvSpPr>
            <a:spLocks noGrp="1"/>
          </p:cNvSpPr>
          <p:nvPr>
            <p:ph type="body" sz="quarter" idx="12" hasCustomPrompt="1"/>
          </p:nvPr>
        </p:nvSpPr>
        <p:spPr>
          <a:xfrm>
            <a:off x="283585" y="4357430"/>
            <a:ext cx="5688633" cy="914400"/>
          </a:xfrm>
          <a:prstGeom prst="rect">
            <a:avLst/>
          </a:prstGeom>
          <a:effectLst>
            <a:outerShdw blurRad="127000" dist="50800" dir="3000000" algn="tl" rotWithShape="0">
              <a:schemeClr val="tx1"/>
            </a:outerShdw>
          </a:effectLst>
        </p:spPr>
        <p:txBody>
          <a:bodyPr/>
          <a:lstStyle>
            <a:lvl1pPr marL="0" indent="0">
              <a:buNone/>
              <a:defRPr sz="2000" b="1" i="0">
                <a:solidFill>
                  <a:schemeClr val="bg1"/>
                </a:solidFill>
                <a:latin typeface="Montserrat" pitchFamily="2" charset="77"/>
              </a:defRPr>
            </a:lvl1pPr>
          </a:lstStyle>
          <a:p>
            <a:pPr lvl="0"/>
            <a:r>
              <a:rPr lang="en-US" sz="1800" b="1" i="0">
                <a:latin typeface="Montserrat" pitchFamily="2" charset="77"/>
              </a:rPr>
              <a:t>Presenter</a:t>
            </a:r>
          </a:p>
          <a:p>
            <a:pPr lvl="0"/>
            <a:r>
              <a:rPr lang="en-US" sz="1800" b="1" i="0">
                <a:latin typeface="Montserrat" pitchFamily="2" charset="77"/>
              </a:rPr>
              <a:t>Job Title</a:t>
            </a:r>
            <a:endParaRPr lang="en-US"/>
          </a:p>
        </p:txBody>
      </p:sp>
      <p:pic>
        <p:nvPicPr>
          <p:cNvPr id="3" name="Picture 2" descr="A picture containing drawing, food, plate&#10;&#10;Description automatically generated">
            <a:extLst>
              <a:ext uri="{FF2B5EF4-FFF2-40B4-BE49-F238E27FC236}">
                <a16:creationId xmlns:a16="http://schemas.microsoft.com/office/drawing/2014/main" id="{105D4CD3-6357-F447-B6DF-B77D54105351}"/>
              </a:ext>
            </a:extLst>
          </p:cNvPr>
          <p:cNvPicPr>
            <a:picLocks noChangeAspect="1"/>
          </p:cNvPicPr>
          <p:nvPr userDrawn="1"/>
        </p:nvPicPr>
        <p:blipFill>
          <a:blip r:embed="rId3"/>
          <a:stretch>
            <a:fillRect/>
          </a:stretch>
        </p:blipFill>
        <p:spPr>
          <a:xfrm>
            <a:off x="401730" y="392400"/>
            <a:ext cx="2234756" cy="1044000"/>
          </a:xfrm>
          <a:prstGeom prst="rect">
            <a:avLst/>
          </a:prstGeom>
          <a:effectLst>
            <a:outerShdw blurRad="127000" dist="50800" dir="3000000" algn="ctr" rotWithShape="0">
              <a:srgbClr val="000000"/>
            </a:outerShdw>
          </a:effectLst>
        </p:spPr>
      </p:pic>
      <p:pic>
        <p:nvPicPr>
          <p:cNvPr id="19" name="Picture 18" descr="A close up of a sign&#10;&#10;Description automatically generated">
            <a:extLst>
              <a:ext uri="{FF2B5EF4-FFF2-40B4-BE49-F238E27FC236}">
                <a16:creationId xmlns:a16="http://schemas.microsoft.com/office/drawing/2014/main" id="{BDFC5889-66FC-C749-AEB8-0B37EB2909F0}"/>
              </a:ext>
            </a:extLst>
          </p:cNvPr>
          <p:cNvPicPr>
            <a:picLocks noChangeAspect="1"/>
          </p:cNvPicPr>
          <p:nvPr userDrawn="1"/>
        </p:nvPicPr>
        <p:blipFill>
          <a:blip r:embed="rId4"/>
          <a:stretch>
            <a:fillRect/>
          </a:stretch>
        </p:blipFill>
        <p:spPr>
          <a:xfrm>
            <a:off x="8578350" y="5919766"/>
            <a:ext cx="2322596" cy="680403"/>
          </a:xfrm>
          <a:prstGeom prst="rect">
            <a:avLst/>
          </a:prstGeom>
          <a:effectLst>
            <a:outerShdw blurRad="127000" dist="50800" dir="3000000" algn="ctr" rotWithShape="0">
              <a:srgbClr val="000000"/>
            </a:outerShdw>
          </a:effectLst>
        </p:spPr>
      </p:pic>
      <p:pic>
        <p:nvPicPr>
          <p:cNvPr id="22" name="Picture 21" descr="A close up of a logo&#10;&#10;Description automatically generated">
            <a:extLst>
              <a:ext uri="{FF2B5EF4-FFF2-40B4-BE49-F238E27FC236}">
                <a16:creationId xmlns:a16="http://schemas.microsoft.com/office/drawing/2014/main" id="{F1BEAFA4-7996-694B-A431-B0B7A1FE4538}"/>
              </a:ext>
            </a:extLst>
          </p:cNvPr>
          <p:cNvPicPr>
            <a:picLocks noChangeAspect="1"/>
          </p:cNvPicPr>
          <p:nvPr userDrawn="1"/>
        </p:nvPicPr>
        <p:blipFill>
          <a:blip r:embed="rId5"/>
          <a:stretch>
            <a:fillRect/>
          </a:stretch>
        </p:blipFill>
        <p:spPr>
          <a:xfrm>
            <a:off x="11117175" y="5847019"/>
            <a:ext cx="914400" cy="910713"/>
          </a:xfrm>
          <a:prstGeom prst="rect">
            <a:avLst/>
          </a:prstGeom>
          <a:effectLst>
            <a:outerShdw blurRad="127000" dist="50800" dir="3000000" algn="ctr" rotWithShape="0">
              <a:srgbClr val="000000"/>
            </a:outerShdw>
          </a:effectLst>
        </p:spPr>
      </p:pic>
      <p:pic>
        <p:nvPicPr>
          <p:cNvPr id="26" name="Picture 25" descr="A picture containing drawing&#10;&#10;Description automatically generated">
            <a:extLst>
              <a:ext uri="{FF2B5EF4-FFF2-40B4-BE49-F238E27FC236}">
                <a16:creationId xmlns:a16="http://schemas.microsoft.com/office/drawing/2014/main" id="{45EA3FEB-2F93-C348-9717-F2B75B885A97}"/>
              </a:ext>
            </a:extLst>
          </p:cNvPr>
          <p:cNvPicPr>
            <a:picLocks noChangeAspect="1"/>
          </p:cNvPicPr>
          <p:nvPr userDrawn="1"/>
        </p:nvPicPr>
        <p:blipFill>
          <a:blip r:embed="rId6"/>
          <a:stretch>
            <a:fillRect/>
          </a:stretch>
        </p:blipFill>
        <p:spPr>
          <a:xfrm>
            <a:off x="7447721" y="5792034"/>
            <a:ext cx="914400" cy="914400"/>
          </a:xfrm>
          <a:prstGeom prst="rect">
            <a:avLst/>
          </a:prstGeom>
          <a:effectLst>
            <a:outerShdw blurRad="127000" dist="50800" dir="3000000" algn="ctr" rotWithShape="0">
              <a:srgbClr val="000000">
                <a:alpha val="43137"/>
              </a:srgbClr>
            </a:outerShdw>
          </a:effectLst>
        </p:spPr>
      </p:pic>
    </p:spTree>
    <p:extLst>
      <p:ext uri="{BB962C8B-B14F-4D97-AF65-F5344CB8AC3E}">
        <p14:creationId xmlns:p14="http://schemas.microsoft.com/office/powerpoint/2010/main" val="404692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tx1"/>
        </a:solidFill>
        <a:effectLst/>
      </p:bgPr>
    </p:bg>
    <p:spTree>
      <p:nvGrpSpPr>
        <p:cNvPr id="1" name=""/>
        <p:cNvGrpSpPr/>
        <p:nvPr/>
      </p:nvGrpSpPr>
      <p:grpSpPr>
        <a:xfrm>
          <a:off x="0" y="0"/>
          <a:ext cx="0" cy="0"/>
          <a:chOff x="0" y="0"/>
          <a:chExt cx="0" cy="0"/>
        </a:xfrm>
      </p:grpSpPr>
      <p:pic>
        <p:nvPicPr>
          <p:cNvPr id="19" name="Picture 18" descr="A close up of an animal&#10;&#10;Description automatically generated">
            <a:extLst>
              <a:ext uri="{FF2B5EF4-FFF2-40B4-BE49-F238E27FC236}">
                <a16:creationId xmlns:a16="http://schemas.microsoft.com/office/drawing/2014/main" id="{397B8DB5-A412-2B44-8222-98EA6E5AE58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89798" y="0"/>
            <a:ext cx="10402202" cy="6858000"/>
          </a:xfrm>
          <a:prstGeom prst="rect">
            <a:avLst/>
          </a:prstGeom>
        </p:spPr>
      </p:pic>
      <p:sp>
        <p:nvSpPr>
          <p:cNvPr id="8" name="Title 1">
            <a:extLst>
              <a:ext uri="{FF2B5EF4-FFF2-40B4-BE49-F238E27FC236}">
                <a16:creationId xmlns:a16="http://schemas.microsoft.com/office/drawing/2014/main" id="{DCF6911A-6958-2C4B-9CFB-A23B5E967A73}"/>
              </a:ext>
            </a:extLst>
          </p:cNvPr>
          <p:cNvSpPr>
            <a:spLocks noGrp="1"/>
          </p:cNvSpPr>
          <p:nvPr>
            <p:ph type="ctrTitle" hasCustomPrompt="1"/>
          </p:nvPr>
        </p:nvSpPr>
        <p:spPr>
          <a:xfrm>
            <a:off x="285327" y="2276872"/>
            <a:ext cx="5522641" cy="909493"/>
          </a:xfrm>
          <a:prstGeom prst="rect">
            <a:avLst/>
          </a:prstGeom>
          <a:effectLst>
            <a:glow>
              <a:schemeClr val="tx1"/>
            </a:glow>
            <a:outerShdw blurRad="127000" dist="50800" dir="3000000" algn="ctr" rotWithShape="0">
              <a:schemeClr val="tx1"/>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cap="all" baseline="0">
                <a:solidFill>
                  <a:schemeClr val="bg1"/>
                </a:solidFill>
                <a:latin typeface="Montserrat ExtraBold" pitchFamily="2" charset="77"/>
                <a:ea typeface="+mj-ea"/>
                <a:cs typeface="Arial" panose="020B0604020202020204" pitchFamily="34" charset="0"/>
              </a:defRPr>
            </a:lvl1pPr>
          </a:lstStyle>
          <a:p>
            <a:r>
              <a:rPr lang="en-GB"/>
              <a:t>Presentation</a:t>
            </a:r>
            <a:br>
              <a:rPr lang="en-GB"/>
            </a:br>
            <a:r>
              <a:rPr lang="en-GB"/>
              <a:t>title</a:t>
            </a:r>
            <a:endParaRPr lang="en-US"/>
          </a:p>
        </p:txBody>
      </p:sp>
      <p:sp>
        <p:nvSpPr>
          <p:cNvPr id="18" name="Text Placeholder 17">
            <a:extLst>
              <a:ext uri="{FF2B5EF4-FFF2-40B4-BE49-F238E27FC236}">
                <a16:creationId xmlns:a16="http://schemas.microsoft.com/office/drawing/2014/main" id="{7F9871F9-5D60-F34D-9259-817949F61EAF}"/>
              </a:ext>
            </a:extLst>
          </p:cNvPr>
          <p:cNvSpPr>
            <a:spLocks noGrp="1"/>
          </p:cNvSpPr>
          <p:nvPr>
            <p:ph type="body" sz="quarter" idx="11" hasCustomPrompt="1"/>
          </p:nvPr>
        </p:nvSpPr>
        <p:spPr>
          <a:xfrm>
            <a:off x="283585" y="5612554"/>
            <a:ext cx="5688633" cy="696766"/>
          </a:xfrm>
          <a:prstGeom prst="rect">
            <a:avLst/>
          </a:prstGeom>
          <a:effectLst>
            <a:outerShdw blurRad="127000" dist="50800" dir="3000000" algn="ctr" rotWithShape="0">
              <a:srgbClr val="000000"/>
            </a:outerShdw>
          </a:effectLst>
        </p:spPr>
        <p:txBody>
          <a:bodyPr/>
          <a:lstStyle>
            <a:lvl1pPr marL="0" indent="0">
              <a:buNone/>
              <a:defRPr sz="1800" b="1" i="0">
                <a:solidFill>
                  <a:schemeClr val="bg1"/>
                </a:solidFill>
                <a:latin typeface="Montserrat" pitchFamily="2" charset="77"/>
              </a:defRPr>
            </a:lvl1pPr>
          </a:lstStyle>
          <a:p>
            <a:pPr lvl="0"/>
            <a:r>
              <a:rPr lang="en-US" sz="1800" b="1" i="0">
                <a:latin typeface="Montserrat" pitchFamily="2" charset="77"/>
              </a:rPr>
              <a:t>Venue, Date</a:t>
            </a:r>
          </a:p>
        </p:txBody>
      </p:sp>
      <p:sp>
        <p:nvSpPr>
          <p:cNvPr id="20" name="Text Placeholder 19">
            <a:extLst>
              <a:ext uri="{FF2B5EF4-FFF2-40B4-BE49-F238E27FC236}">
                <a16:creationId xmlns:a16="http://schemas.microsoft.com/office/drawing/2014/main" id="{151D6AE6-B5B7-4D43-BDE6-3F1347B92733}"/>
              </a:ext>
            </a:extLst>
          </p:cNvPr>
          <p:cNvSpPr>
            <a:spLocks noGrp="1"/>
          </p:cNvSpPr>
          <p:nvPr>
            <p:ph type="body" sz="quarter" idx="12" hasCustomPrompt="1"/>
          </p:nvPr>
        </p:nvSpPr>
        <p:spPr>
          <a:xfrm>
            <a:off x="283585" y="4357430"/>
            <a:ext cx="5688633" cy="914400"/>
          </a:xfrm>
          <a:prstGeom prst="rect">
            <a:avLst/>
          </a:prstGeom>
          <a:effectLst>
            <a:outerShdw blurRad="127000" dist="50800" dir="3000000" algn="tl" rotWithShape="0">
              <a:schemeClr val="tx1"/>
            </a:outerShdw>
          </a:effectLst>
        </p:spPr>
        <p:txBody>
          <a:bodyPr/>
          <a:lstStyle>
            <a:lvl1pPr marL="0" indent="0">
              <a:buNone/>
              <a:defRPr sz="2000" b="1" i="0">
                <a:solidFill>
                  <a:schemeClr val="bg1"/>
                </a:solidFill>
                <a:latin typeface="Montserrat" pitchFamily="2" charset="77"/>
              </a:defRPr>
            </a:lvl1pPr>
          </a:lstStyle>
          <a:p>
            <a:pPr lvl="0"/>
            <a:r>
              <a:rPr lang="en-US" sz="1800" b="1" i="0">
                <a:latin typeface="Montserrat" pitchFamily="2" charset="77"/>
              </a:rPr>
              <a:t>Presenter</a:t>
            </a:r>
          </a:p>
          <a:p>
            <a:pPr lvl="0"/>
            <a:r>
              <a:rPr lang="en-US" sz="1800" b="1" i="0">
                <a:latin typeface="Montserrat" pitchFamily="2" charset="77"/>
              </a:rPr>
              <a:t>Job Title</a:t>
            </a:r>
            <a:endParaRPr lang="en-US"/>
          </a:p>
        </p:txBody>
      </p:sp>
      <p:pic>
        <p:nvPicPr>
          <p:cNvPr id="7" name="Picture 6" descr="A picture containing drawing, food, plate&#10;&#10;Description automatically generated">
            <a:extLst>
              <a:ext uri="{FF2B5EF4-FFF2-40B4-BE49-F238E27FC236}">
                <a16:creationId xmlns:a16="http://schemas.microsoft.com/office/drawing/2014/main" id="{AEFEAFB5-C601-FC41-A64C-578573A67026}"/>
              </a:ext>
            </a:extLst>
          </p:cNvPr>
          <p:cNvPicPr>
            <a:picLocks noChangeAspect="1"/>
          </p:cNvPicPr>
          <p:nvPr userDrawn="1"/>
        </p:nvPicPr>
        <p:blipFill>
          <a:blip r:embed="rId3"/>
          <a:stretch>
            <a:fillRect/>
          </a:stretch>
        </p:blipFill>
        <p:spPr>
          <a:xfrm>
            <a:off x="401730" y="392400"/>
            <a:ext cx="2234756" cy="1044000"/>
          </a:xfrm>
          <a:prstGeom prst="rect">
            <a:avLst/>
          </a:prstGeom>
          <a:effectLst>
            <a:outerShdw blurRad="127000" dist="50800" dir="3000000" algn="ctr" rotWithShape="0">
              <a:srgbClr val="000000"/>
            </a:outerShdw>
          </a:effectLst>
        </p:spPr>
      </p:pic>
      <p:sp>
        <p:nvSpPr>
          <p:cNvPr id="9" name="Date Placeholder 1">
            <a:extLst>
              <a:ext uri="{FF2B5EF4-FFF2-40B4-BE49-F238E27FC236}">
                <a16:creationId xmlns:a16="http://schemas.microsoft.com/office/drawing/2014/main" id="{689DE2AA-1F68-164D-BE3F-A48F3471006E}"/>
              </a:ext>
            </a:extLst>
          </p:cNvPr>
          <p:cNvSpPr>
            <a:spLocks noGrp="1"/>
          </p:cNvSpPr>
          <p:nvPr>
            <p:ph type="dt" sz="half" idx="10"/>
          </p:nvPr>
        </p:nvSpPr>
        <p:spPr>
          <a:xfrm>
            <a:off x="176051" y="6453336"/>
            <a:ext cx="2607582" cy="365125"/>
          </a:xfrm>
          <a:prstGeom prst="rect">
            <a:avLst/>
          </a:prstGeom>
          <a:effectLst>
            <a:outerShdw blurRad="127000" dist="50800" dir="3000000" algn="ctr" rotWithShape="0">
              <a:srgbClr val="000000"/>
            </a:outerShdw>
          </a:effectLst>
        </p:spPr>
        <p:txBody>
          <a:bodyPr/>
          <a:lstStyle>
            <a:lvl1pPr>
              <a:defRPr sz="1400">
                <a:solidFill>
                  <a:schemeClr val="bg1"/>
                </a:solidFill>
              </a:defRPr>
            </a:lvl1pPr>
          </a:lstStyle>
          <a:p>
            <a:r>
              <a:rPr lang="en-US" dirty="0"/>
              <a:t>© Crown Copyright, Met Office</a:t>
            </a:r>
          </a:p>
        </p:txBody>
      </p:sp>
    </p:spTree>
    <p:extLst>
      <p:ext uri="{BB962C8B-B14F-4D97-AF65-F5344CB8AC3E}">
        <p14:creationId xmlns:p14="http://schemas.microsoft.com/office/powerpoint/2010/main" val="307390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3EB14E5-E9C6-7F4B-85EC-1C663FE64369}"/>
              </a:ext>
            </a:extLst>
          </p:cNvPr>
          <p:cNvSpPr/>
          <p:nvPr userDrawn="1"/>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7FF5DBC-9414-5441-ADFF-86F0AF34FAEC}"/>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7" name="Straight Connector 6">
            <a:extLst>
              <a:ext uri="{FF2B5EF4-FFF2-40B4-BE49-F238E27FC236}">
                <a16:creationId xmlns:a16="http://schemas.microsoft.com/office/drawing/2014/main" id="{C1BD8EFF-66D4-A348-BAC4-A2A36E23333F}"/>
              </a:ext>
            </a:extLst>
          </p:cNvPr>
          <p:cNvCxnSpPr>
            <a:cxnSpLocks/>
          </p:cNvCxnSpPr>
          <p:nvPr userDrawn="1"/>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D1482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0" name="Date Placeholder 1">
            <a:extLst>
              <a:ext uri="{FF2B5EF4-FFF2-40B4-BE49-F238E27FC236}">
                <a16:creationId xmlns:a16="http://schemas.microsoft.com/office/drawing/2014/main" id="{292A1FEA-E867-4148-A12B-5436D7B99884}"/>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dirty="0"/>
              <a:t>© Crown Copyright, Met Office</a:t>
            </a:r>
          </a:p>
        </p:txBody>
      </p:sp>
      <p:pic>
        <p:nvPicPr>
          <p:cNvPr id="3" name="Picture 2" descr="A close up of a sign&#10;&#10;Description automatically generated">
            <a:extLst>
              <a:ext uri="{FF2B5EF4-FFF2-40B4-BE49-F238E27FC236}">
                <a16:creationId xmlns:a16="http://schemas.microsoft.com/office/drawing/2014/main" id="{E384B62B-4158-564F-AF1A-D84974B4107F}"/>
              </a:ext>
            </a:extLst>
          </p:cNvPr>
          <p:cNvPicPr>
            <a:picLocks noChangeAspect="1"/>
          </p:cNvPicPr>
          <p:nvPr userDrawn="1"/>
        </p:nvPicPr>
        <p:blipFill>
          <a:blip r:embed="rId2"/>
          <a:stretch>
            <a:fillRect/>
          </a:stretch>
        </p:blipFill>
        <p:spPr>
          <a:xfrm>
            <a:off x="10184921" y="6127200"/>
            <a:ext cx="1378800" cy="644130"/>
          </a:xfrm>
          <a:prstGeom prst="rect">
            <a:avLst/>
          </a:prstGeom>
        </p:spPr>
      </p:pic>
    </p:spTree>
    <p:extLst>
      <p:ext uri="{BB962C8B-B14F-4D97-AF65-F5344CB8AC3E}">
        <p14:creationId xmlns:p14="http://schemas.microsoft.com/office/powerpoint/2010/main" val="3394558529"/>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guide id="3" pos="7423" userDrawn="1">
          <p15:clr>
            <a:srgbClr val="FBAE40"/>
          </p15:clr>
        </p15:guide>
        <p15:guide id="4" orient="horz" pos="22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737304" cy="443198"/>
          </a:xfrm>
          <a:prstGeom prst="rect">
            <a:avLst/>
          </a:prstGeom>
        </p:spPr>
        <p:txBody>
          <a:bodyPr wrap="square" lIns="0" tIns="0" rIns="0" bIns="0" anchor="b">
            <a:spAutoFit/>
          </a:bodyPr>
          <a:lstStyle>
            <a:lvl1pPr>
              <a:defRPr sz="3200" b="1">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734129" cy="333198"/>
          </a:xfrm>
          <a:prstGeom prst="rect">
            <a:avLst/>
          </a:prstGeom>
        </p:spPr>
        <p:txBody>
          <a:bodyPr lIns="0" tIns="0" bIns="0">
            <a:normAutofit/>
          </a:bodyPr>
          <a:lstStyle>
            <a:lvl1pPr marL="0" indent="0">
              <a:buNone/>
              <a:defRPr sz="2400" b="1">
                <a:solidFill>
                  <a:srgbClr val="94A4B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0" name="Oval 9">
            <a:extLst>
              <a:ext uri="{FF2B5EF4-FFF2-40B4-BE49-F238E27FC236}">
                <a16:creationId xmlns:a16="http://schemas.microsoft.com/office/drawing/2014/main" id="{FF9F88F5-603A-8945-AB8D-03D5BF8B5B94}"/>
              </a:ext>
            </a:extLst>
          </p:cNvPr>
          <p:cNvSpPr/>
          <p:nvPr userDrawn="1"/>
        </p:nvSpPr>
        <p:spPr>
          <a:xfrm>
            <a:off x="11573806" y="6314418"/>
            <a:ext cx="420413" cy="420413"/>
          </a:xfrm>
          <a:prstGeom prst="ellipse">
            <a:avLst/>
          </a:prstGeom>
          <a:solidFill>
            <a:srgbClr val="95A5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a:extLst>
              <a:ext uri="{FF2B5EF4-FFF2-40B4-BE49-F238E27FC236}">
                <a16:creationId xmlns:a16="http://schemas.microsoft.com/office/drawing/2014/main" id="{8FDF1F00-E1B6-6846-AF84-4E0FFAC49E3B}"/>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tx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4" name="Straight Connector 13">
            <a:extLst>
              <a:ext uri="{FF2B5EF4-FFF2-40B4-BE49-F238E27FC236}">
                <a16:creationId xmlns:a16="http://schemas.microsoft.com/office/drawing/2014/main" id="{8245B5E2-D6D5-0A48-A219-3819E69CA469}"/>
              </a:ext>
            </a:extLst>
          </p:cNvPr>
          <p:cNvCxnSpPr>
            <a:cxnSpLocks/>
          </p:cNvCxnSpPr>
          <p:nvPr userDrawn="1"/>
        </p:nvCxnSpPr>
        <p:spPr>
          <a:xfrm>
            <a:off x="288925" y="260648"/>
            <a:ext cx="11610975" cy="0"/>
          </a:xfrm>
          <a:prstGeom prst="line">
            <a:avLst/>
          </a:prstGeom>
          <a:ln w="50800">
            <a:solidFill>
              <a:srgbClr val="95A5BA"/>
            </a:solidFill>
          </a:ln>
        </p:spPr>
        <p:style>
          <a:lnRef idx="1">
            <a:schemeClr val="accent1"/>
          </a:lnRef>
          <a:fillRef idx="0">
            <a:schemeClr val="accent1"/>
          </a:fillRef>
          <a:effectRef idx="0">
            <a:schemeClr val="accent1"/>
          </a:effectRef>
          <a:fontRef idx="minor">
            <a:schemeClr val="tx1"/>
          </a:fontRef>
        </p:style>
      </p:cxnSp>
      <p:sp>
        <p:nvSpPr>
          <p:cNvPr id="15" name="Date Placeholder 1">
            <a:extLst>
              <a:ext uri="{FF2B5EF4-FFF2-40B4-BE49-F238E27FC236}">
                <a16:creationId xmlns:a16="http://schemas.microsoft.com/office/drawing/2014/main" id="{B9B4C999-48FC-AA43-8D7B-CE1FDD389BCE}"/>
              </a:ext>
            </a:extLst>
          </p:cNvPr>
          <p:cNvSpPr>
            <a:spLocks noGrp="1"/>
          </p:cNvSpPr>
          <p:nvPr>
            <p:ph type="dt" sz="half" idx="10"/>
          </p:nvPr>
        </p:nvSpPr>
        <p:spPr>
          <a:xfrm>
            <a:off x="176051" y="6453336"/>
            <a:ext cx="2607582" cy="365125"/>
          </a:xfrm>
          <a:prstGeom prst="rect">
            <a:avLst/>
          </a:prstGeom>
        </p:spPr>
        <p:txBody>
          <a:bodyPr/>
          <a:lstStyle>
            <a:lvl1pPr>
              <a:defRPr sz="1400"/>
            </a:lvl1pPr>
          </a:lstStyle>
          <a:p>
            <a:r>
              <a:rPr lang="en-US" dirty="0"/>
              <a:t>© Crown Copyright, Met Office</a:t>
            </a:r>
          </a:p>
        </p:txBody>
      </p:sp>
      <p:pic>
        <p:nvPicPr>
          <p:cNvPr id="16" name="Picture 15" descr="A close up of a sign&#10;&#10;Description automatically generated">
            <a:extLst>
              <a:ext uri="{FF2B5EF4-FFF2-40B4-BE49-F238E27FC236}">
                <a16:creationId xmlns:a16="http://schemas.microsoft.com/office/drawing/2014/main" id="{BCE84BAD-F065-BC4D-BD7A-39940C55D385}"/>
              </a:ext>
            </a:extLst>
          </p:cNvPr>
          <p:cNvPicPr>
            <a:picLocks noChangeAspect="1"/>
          </p:cNvPicPr>
          <p:nvPr userDrawn="1"/>
        </p:nvPicPr>
        <p:blipFill>
          <a:blip r:embed="rId2"/>
          <a:stretch>
            <a:fillRect/>
          </a:stretch>
        </p:blipFill>
        <p:spPr>
          <a:xfrm>
            <a:off x="10184921" y="6127200"/>
            <a:ext cx="1378800" cy="644130"/>
          </a:xfrm>
          <a:prstGeom prst="rect">
            <a:avLst/>
          </a:prstGeom>
        </p:spPr>
      </p:pic>
    </p:spTree>
    <p:extLst>
      <p:ext uri="{BB962C8B-B14F-4D97-AF65-F5344CB8AC3E}">
        <p14:creationId xmlns:p14="http://schemas.microsoft.com/office/powerpoint/2010/main" val="192543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D14826"/>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4" name="Oval 13">
            <a:extLst>
              <a:ext uri="{FF2B5EF4-FFF2-40B4-BE49-F238E27FC236}">
                <a16:creationId xmlns:a16="http://schemas.microsoft.com/office/drawing/2014/main" id="{A28FD049-38F6-3B44-A1AA-9D3CBF7851A1}"/>
              </a:ext>
            </a:extLst>
          </p:cNvPr>
          <p:cNvSpPr/>
          <p:nvPr userDrawn="1"/>
        </p:nvSpPr>
        <p:spPr>
          <a:xfrm>
            <a:off x="11573806" y="6314418"/>
            <a:ext cx="420413" cy="420413"/>
          </a:xfrm>
          <a:prstGeom prst="ellipse">
            <a:avLst/>
          </a:prstGeom>
          <a:solidFill>
            <a:srgbClr val="D14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3">
            <a:extLst>
              <a:ext uri="{FF2B5EF4-FFF2-40B4-BE49-F238E27FC236}">
                <a16:creationId xmlns:a16="http://schemas.microsoft.com/office/drawing/2014/main" id="{B985969A-4136-7247-A410-015FF9AD81E9}"/>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bg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7" name="Straight Connector 16">
            <a:extLst>
              <a:ext uri="{FF2B5EF4-FFF2-40B4-BE49-F238E27FC236}">
                <a16:creationId xmlns:a16="http://schemas.microsoft.com/office/drawing/2014/main" id="{39550F15-6FB3-A941-8EA4-50D6FF64CAC7}"/>
              </a:ext>
            </a:extLst>
          </p:cNvPr>
          <p:cNvCxnSpPr>
            <a:cxnSpLocks/>
          </p:cNvCxnSpPr>
          <p:nvPr userDrawn="1"/>
        </p:nvCxnSpPr>
        <p:spPr>
          <a:xfrm>
            <a:off x="288925" y="260648"/>
            <a:ext cx="11610975" cy="0"/>
          </a:xfrm>
          <a:prstGeom prst="line">
            <a:avLst/>
          </a:prstGeom>
          <a:ln w="50800">
            <a:solidFill>
              <a:srgbClr val="D14826"/>
            </a:solidFill>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ED9A6860-C960-A84F-8DC4-D4D948984783}"/>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dirty="0"/>
              <a:t>© Crown Copyright, Met Office</a:t>
            </a:r>
          </a:p>
        </p:txBody>
      </p:sp>
      <p:pic>
        <p:nvPicPr>
          <p:cNvPr id="3" name="Picture 2" descr="A picture containing drawing, food, plate&#10;&#10;Description automatically generated">
            <a:extLst>
              <a:ext uri="{FF2B5EF4-FFF2-40B4-BE49-F238E27FC236}">
                <a16:creationId xmlns:a16="http://schemas.microsoft.com/office/drawing/2014/main" id="{EBAA4964-EBA6-9245-BA21-83453C0E04FA}"/>
              </a:ext>
            </a:extLst>
          </p:cNvPr>
          <p:cNvPicPr>
            <a:picLocks noChangeAspect="1"/>
          </p:cNvPicPr>
          <p:nvPr userDrawn="1"/>
        </p:nvPicPr>
        <p:blipFill>
          <a:blip r:embed="rId2"/>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3635436400"/>
      </p:ext>
    </p:extLst>
  </p:cSld>
  <p:clrMapOvr>
    <a:masterClrMapping/>
  </p:clrMapOvr>
  <p:extLst>
    <p:ext uri="{DCECCB84-F9BA-43D5-87BE-67443E8EF086}">
      <p15:sldGuideLst xmlns:p15="http://schemas.microsoft.com/office/powerpoint/2012/main">
        <p15:guide id="1" orient="horz" pos="4247" userDrawn="1">
          <p15:clr>
            <a:srgbClr val="FBAE40"/>
          </p15:clr>
        </p15:guide>
        <p15:guide id="2" pos="3840">
          <p15:clr>
            <a:srgbClr val="FBAE40"/>
          </p15:clr>
        </p15:guide>
        <p15:guide id="3" orient="horz" pos="22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BFCA940-99C9-CD4C-B12B-03AE27EB59AB}"/>
              </a:ext>
            </a:extLst>
          </p:cNvPr>
          <p:cNvSpPr>
            <a:spLocks noGrp="1"/>
          </p:cNvSpPr>
          <p:nvPr>
            <p:ph type="title" hasCustomPrompt="1"/>
          </p:nvPr>
        </p:nvSpPr>
        <p:spPr>
          <a:xfrm>
            <a:off x="258232" y="411618"/>
            <a:ext cx="11644843" cy="443198"/>
          </a:xfrm>
          <a:prstGeom prst="rect">
            <a:avLst/>
          </a:prstGeom>
        </p:spPr>
        <p:txBody>
          <a:bodyPr wrap="square" lIns="0" tIns="0" rIns="0" bIns="0" anchor="b">
            <a:spAutoFit/>
          </a:bodyPr>
          <a:lstStyle>
            <a:lvl1pPr>
              <a:defRPr sz="3200" b="1">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3" name="Text Placeholder 3">
            <a:extLst>
              <a:ext uri="{FF2B5EF4-FFF2-40B4-BE49-F238E27FC236}">
                <a16:creationId xmlns:a16="http://schemas.microsoft.com/office/drawing/2014/main" id="{BABF67AD-DC29-AA4A-B3CD-9A8D41404684}"/>
              </a:ext>
            </a:extLst>
          </p:cNvPr>
          <p:cNvSpPr>
            <a:spLocks noGrp="1"/>
          </p:cNvSpPr>
          <p:nvPr>
            <p:ph type="body" sz="half" idx="2" hasCustomPrompt="1"/>
          </p:nvPr>
        </p:nvSpPr>
        <p:spPr>
          <a:xfrm>
            <a:off x="258232" y="881320"/>
            <a:ext cx="11644843" cy="333198"/>
          </a:xfrm>
          <a:prstGeom prst="rect">
            <a:avLst/>
          </a:prstGeom>
        </p:spPr>
        <p:txBody>
          <a:bodyPr lIns="0" tIns="0" bIns="0">
            <a:normAutofit/>
          </a:bodyPr>
          <a:lstStyle>
            <a:lvl1pPr marL="0" indent="0">
              <a:buNone/>
              <a:defRPr sz="2400" b="1">
                <a:solidFill>
                  <a:srgbClr val="95A4BA"/>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subtitle</a:t>
            </a:r>
          </a:p>
        </p:txBody>
      </p:sp>
      <p:sp>
        <p:nvSpPr>
          <p:cNvPr id="14" name="Oval 13">
            <a:extLst>
              <a:ext uri="{FF2B5EF4-FFF2-40B4-BE49-F238E27FC236}">
                <a16:creationId xmlns:a16="http://schemas.microsoft.com/office/drawing/2014/main" id="{A28FD049-38F6-3B44-A1AA-9D3CBF7851A1}"/>
              </a:ext>
            </a:extLst>
          </p:cNvPr>
          <p:cNvSpPr/>
          <p:nvPr userDrawn="1"/>
        </p:nvSpPr>
        <p:spPr>
          <a:xfrm>
            <a:off x="11573806" y="6314418"/>
            <a:ext cx="420413" cy="420413"/>
          </a:xfrm>
          <a:prstGeom prst="ellipse">
            <a:avLst/>
          </a:prstGeom>
          <a:solidFill>
            <a:srgbClr val="95A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3">
            <a:extLst>
              <a:ext uri="{FF2B5EF4-FFF2-40B4-BE49-F238E27FC236}">
                <a16:creationId xmlns:a16="http://schemas.microsoft.com/office/drawing/2014/main" id="{B985969A-4136-7247-A410-015FF9AD81E9}"/>
              </a:ext>
            </a:extLst>
          </p:cNvPr>
          <p:cNvSpPr>
            <a:spLocks noGrp="1"/>
          </p:cNvSpPr>
          <p:nvPr>
            <p:ph type="sldNum" sz="quarter" idx="12"/>
          </p:nvPr>
        </p:nvSpPr>
        <p:spPr>
          <a:xfrm>
            <a:off x="11392382" y="6328706"/>
            <a:ext cx="783260" cy="420412"/>
          </a:xfrm>
          <a:prstGeom prst="rect">
            <a:avLst/>
          </a:prstGeom>
        </p:spPr>
        <p:txBody>
          <a:bodyPr/>
          <a:lstStyle>
            <a:lvl1pPr algn="ctr">
              <a:defRPr sz="2000" b="1">
                <a:solidFill>
                  <a:schemeClr val="tx1"/>
                </a:solidFill>
                <a:latin typeface="Arial" panose="020B0604020202020204" pitchFamily="34" charset="0"/>
                <a:cs typeface="Arial" panose="020B0604020202020204" pitchFamily="34" charset="0"/>
              </a:defRPr>
            </a:lvl1pPr>
          </a:lstStyle>
          <a:p>
            <a:fld id="{102F06D9-9A38-FF48-91F7-097E2C66BBBE}" type="slidenum">
              <a:rPr lang="en-US" smtClean="0"/>
              <a:pPr/>
              <a:t>‹#›</a:t>
            </a:fld>
            <a:endParaRPr lang="en-US" dirty="0"/>
          </a:p>
        </p:txBody>
      </p:sp>
      <p:cxnSp>
        <p:nvCxnSpPr>
          <p:cNvPr id="17" name="Straight Connector 16">
            <a:extLst>
              <a:ext uri="{FF2B5EF4-FFF2-40B4-BE49-F238E27FC236}">
                <a16:creationId xmlns:a16="http://schemas.microsoft.com/office/drawing/2014/main" id="{39550F15-6FB3-A941-8EA4-50D6FF64CAC7}"/>
              </a:ext>
            </a:extLst>
          </p:cNvPr>
          <p:cNvCxnSpPr>
            <a:cxnSpLocks/>
          </p:cNvCxnSpPr>
          <p:nvPr userDrawn="1"/>
        </p:nvCxnSpPr>
        <p:spPr>
          <a:xfrm>
            <a:off x="288925" y="260648"/>
            <a:ext cx="11610975" cy="0"/>
          </a:xfrm>
          <a:prstGeom prst="line">
            <a:avLst/>
          </a:prstGeom>
          <a:ln w="50800">
            <a:solidFill>
              <a:srgbClr val="95A4BA"/>
            </a:solidFill>
          </a:ln>
        </p:spPr>
        <p:style>
          <a:lnRef idx="1">
            <a:schemeClr val="accent1"/>
          </a:lnRef>
          <a:fillRef idx="0">
            <a:schemeClr val="accent1"/>
          </a:fillRef>
          <a:effectRef idx="0">
            <a:schemeClr val="accent1"/>
          </a:effectRef>
          <a:fontRef idx="minor">
            <a:schemeClr val="tx1"/>
          </a:fontRef>
        </p:style>
      </p:cxnSp>
      <p:sp>
        <p:nvSpPr>
          <p:cNvPr id="10" name="Date Placeholder 1">
            <a:extLst>
              <a:ext uri="{FF2B5EF4-FFF2-40B4-BE49-F238E27FC236}">
                <a16:creationId xmlns:a16="http://schemas.microsoft.com/office/drawing/2014/main" id="{CCF1AA83-D172-9948-9F8A-8C94CD4EA49A}"/>
              </a:ext>
            </a:extLst>
          </p:cNvPr>
          <p:cNvSpPr>
            <a:spLocks noGrp="1"/>
          </p:cNvSpPr>
          <p:nvPr>
            <p:ph type="dt" sz="half" idx="10"/>
          </p:nvPr>
        </p:nvSpPr>
        <p:spPr>
          <a:xfrm>
            <a:off x="176051" y="6453336"/>
            <a:ext cx="2607582" cy="365125"/>
          </a:xfrm>
          <a:prstGeom prst="rect">
            <a:avLst/>
          </a:prstGeom>
        </p:spPr>
        <p:txBody>
          <a:bodyPr/>
          <a:lstStyle>
            <a:lvl1pPr>
              <a:defRPr sz="1400">
                <a:solidFill>
                  <a:schemeClr val="bg1"/>
                </a:solidFill>
              </a:defRPr>
            </a:lvl1pPr>
          </a:lstStyle>
          <a:p>
            <a:r>
              <a:rPr lang="en-US" dirty="0"/>
              <a:t>© Crown Copyright, Met Office</a:t>
            </a:r>
          </a:p>
        </p:txBody>
      </p:sp>
      <p:pic>
        <p:nvPicPr>
          <p:cNvPr id="9" name="Picture 8" descr="A picture containing drawing, food, plate&#10;&#10;Description automatically generated">
            <a:extLst>
              <a:ext uri="{FF2B5EF4-FFF2-40B4-BE49-F238E27FC236}">
                <a16:creationId xmlns:a16="http://schemas.microsoft.com/office/drawing/2014/main" id="{D65E5736-0182-9F4B-B919-87048D592D15}"/>
              </a:ext>
            </a:extLst>
          </p:cNvPr>
          <p:cNvPicPr>
            <a:picLocks noChangeAspect="1"/>
          </p:cNvPicPr>
          <p:nvPr userDrawn="1"/>
        </p:nvPicPr>
        <p:blipFill>
          <a:blip r:embed="rId2"/>
          <a:stretch>
            <a:fillRect/>
          </a:stretch>
        </p:blipFill>
        <p:spPr>
          <a:xfrm>
            <a:off x="10184400" y="6127200"/>
            <a:ext cx="1378800" cy="644130"/>
          </a:xfrm>
          <a:prstGeom prst="rect">
            <a:avLst/>
          </a:prstGeom>
        </p:spPr>
      </p:pic>
    </p:spTree>
    <p:extLst>
      <p:ext uri="{BB962C8B-B14F-4D97-AF65-F5344CB8AC3E}">
        <p14:creationId xmlns:p14="http://schemas.microsoft.com/office/powerpoint/2010/main" val="749161452"/>
      </p:ext>
    </p:extLst>
  </p:cSld>
  <p:clrMapOvr>
    <a:masterClrMapping/>
  </p:clrMapOvr>
  <p:extLst>
    <p:ext uri="{DCECCB84-F9BA-43D5-87BE-67443E8EF086}">
      <p15:sldGuideLst xmlns:p15="http://schemas.microsoft.com/office/powerpoint/2012/main">
        <p15:guide id="1" orient="horz" pos="4247">
          <p15:clr>
            <a:srgbClr val="FBAE40"/>
          </p15:clr>
        </p15:guide>
        <p15:guide id="2" pos="3840">
          <p15:clr>
            <a:srgbClr val="FBAE40"/>
          </p15:clr>
        </p15:guide>
        <p15:guide id="3" orient="horz" pos="22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064"/>
      </p:ext>
    </p:extLst>
  </p:cSld>
  <p:clrMap bg1="lt1" tx1="dk1" bg2="lt2" tx2="dk2" accent1="accent1" accent2="accent2" accent3="accent3" accent4="accent4" accent5="accent5" accent6="accent6" hlink="hlink" folHlink="folHlink"/>
  <p:sldLayoutIdLst>
    <p:sldLayoutId id="2147483679" r:id="rId1"/>
    <p:sldLayoutId id="2147483702" r:id="rId2"/>
    <p:sldLayoutId id="2147483661" r:id="rId3"/>
    <p:sldLayoutId id="2147483662" r:id="rId4"/>
    <p:sldLayoutId id="2147483667" r:id="rId5"/>
    <p:sldLayoutId id="2147483675" r:id="rId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t.ly/We0Tw"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0D9C-88F8-44C2-B5D9-37D4A167D623}"/>
              </a:ext>
            </a:extLst>
          </p:cNvPr>
          <p:cNvSpPr>
            <a:spLocks noGrp="1"/>
          </p:cNvSpPr>
          <p:nvPr>
            <p:ph type="ctrTitle"/>
          </p:nvPr>
        </p:nvSpPr>
        <p:spPr>
          <a:noFill/>
        </p:spPr>
        <p:txBody>
          <a:bodyPr/>
          <a:lstStyle/>
          <a:p>
            <a:r>
              <a:rPr lang="en-GB" dirty="0"/>
              <a:t>Knowledge exchange panel</a:t>
            </a:r>
          </a:p>
        </p:txBody>
      </p:sp>
      <p:sp>
        <p:nvSpPr>
          <p:cNvPr id="3" name="Text Placeholder 2">
            <a:extLst>
              <a:ext uri="{FF2B5EF4-FFF2-40B4-BE49-F238E27FC236}">
                <a16:creationId xmlns:a16="http://schemas.microsoft.com/office/drawing/2014/main" id="{F39D0B86-73C5-4D55-AA45-38690849A43B}"/>
              </a:ext>
            </a:extLst>
          </p:cNvPr>
          <p:cNvSpPr>
            <a:spLocks noGrp="1"/>
          </p:cNvSpPr>
          <p:nvPr>
            <p:ph type="body" sz="quarter" idx="11"/>
          </p:nvPr>
        </p:nvSpPr>
        <p:spPr/>
        <p:txBody>
          <a:bodyPr/>
          <a:lstStyle/>
          <a:p>
            <a:r>
              <a:rPr lang="en-GB" dirty="0"/>
              <a:t>Engineer’s House, 11-12 October 2023</a:t>
            </a:r>
          </a:p>
        </p:txBody>
      </p:sp>
      <p:sp>
        <p:nvSpPr>
          <p:cNvPr id="4" name="Text Placeholder 3">
            <a:extLst>
              <a:ext uri="{FF2B5EF4-FFF2-40B4-BE49-F238E27FC236}">
                <a16:creationId xmlns:a16="http://schemas.microsoft.com/office/drawing/2014/main" id="{08F6B5BB-CEF5-49DD-8D24-256A35910724}"/>
              </a:ext>
            </a:extLst>
          </p:cNvPr>
          <p:cNvSpPr>
            <a:spLocks noGrp="1"/>
          </p:cNvSpPr>
          <p:nvPr>
            <p:ph type="body" sz="quarter" idx="12"/>
          </p:nvPr>
        </p:nvSpPr>
        <p:spPr>
          <a:noFill/>
        </p:spPr>
        <p:txBody>
          <a:bodyPr/>
          <a:lstStyle/>
          <a:p>
            <a:r>
              <a:rPr lang="en-GB" dirty="0"/>
              <a:t>Nick Brown, Jemma Shipton, Joseph </a:t>
            </a:r>
            <a:r>
              <a:rPr lang="en-GB" dirty="0" err="1"/>
              <a:t>Wallwork</a:t>
            </a:r>
            <a:r>
              <a:rPr lang="en-GB" dirty="0"/>
              <a:t>, Marion </a:t>
            </a:r>
            <a:r>
              <a:rPr lang="en-GB" dirty="0" err="1"/>
              <a:t>Samler</a:t>
            </a:r>
            <a:r>
              <a:rPr lang="en-GB" dirty="0"/>
              <a:t>, Martin Hamilton</a:t>
            </a:r>
          </a:p>
        </p:txBody>
      </p:sp>
    </p:spTree>
    <p:extLst>
      <p:ext uri="{BB962C8B-B14F-4D97-AF65-F5344CB8AC3E}">
        <p14:creationId xmlns:p14="http://schemas.microsoft.com/office/powerpoint/2010/main" val="380824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Session plan</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1</a:t>
            </a:fld>
            <a:endParaRPr lang="en-US" dirty="0"/>
          </a:p>
        </p:txBody>
      </p:sp>
      <p:sp>
        <p:nvSpPr>
          <p:cNvPr id="3" name="TextBox 2">
            <a:extLst>
              <a:ext uri="{FF2B5EF4-FFF2-40B4-BE49-F238E27FC236}">
                <a16:creationId xmlns:a16="http://schemas.microsoft.com/office/drawing/2014/main" id="{56C0949B-C21E-DFCF-95EB-A70C68DE3460}"/>
              </a:ext>
            </a:extLst>
          </p:cNvPr>
          <p:cNvSpPr txBox="1"/>
          <p:nvPr/>
        </p:nvSpPr>
        <p:spPr>
          <a:xfrm>
            <a:off x="280563" y="1308735"/>
            <a:ext cx="11692641" cy="4862870"/>
          </a:xfrm>
          <a:prstGeom prst="rect">
            <a:avLst/>
          </a:prstGeom>
          <a:noFill/>
        </p:spPr>
        <p:txBody>
          <a:bodyPr wrap="square" rtlCol="0">
            <a:spAutoFit/>
          </a:bodyPr>
          <a:lstStyle/>
          <a:p>
            <a:r>
              <a:rPr lang="en-GB" sz="2800" dirty="0"/>
              <a:t>To start with a brief update on knowledge exchange across the programme</a:t>
            </a:r>
          </a:p>
          <a:p>
            <a:pPr marL="742950" lvl="1" indent="-285750">
              <a:buFont typeface="Arial" panose="020B0604020202020204" pitchFamily="34" charset="0"/>
              <a:buChar char="•"/>
            </a:pPr>
            <a:r>
              <a:rPr lang="en-GB" dirty="0"/>
              <a:t>In the interests of keeping people interested (and awake!) we have picked a few general activities to highlight</a:t>
            </a:r>
          </a:p>
          <a:p>
            <a:pPr marL="742950" lvl="1" indent="-285750">
              <a:buFont typeface="Arial" panose="020B0604020202020204" pitchFamily="34" charset="0"/>
              <a:buChar char="•"/>
            </a:pPr>
            <a:r>
              <a:rPr lang="en-GB" dirty="0"/>
              <a:t>Panellists will briefly talk about these (3 to 5 mins each).</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r>
              <a:rPr lang="en-GB" sz="2800" dirty="0"/>
              <a:t>To then have a discussion with the audience and panel around knowledge exchange more widely</a:t>
            </a:r>
          </a:p>
          <a:p>
            <a:pPr marL="742950" lvl="1" indent="-285750">
              <a:buFont typeface="Arial" panose="020B0604020202020204" pitchFamily="34" charset="0"/>
              <a:buChar char="•"/>
            </a:pPr>
            <a:r>
              <a:rPr lang="en-GB" dirty="0"/>
              <a:t>What is currently going well?</a:t>
            </a:r>
          </a:p>
          <a:p>
            <a:pPr marL="742950" lvl="1" indent="-285750">
              <a:buFont typeface="Arial" panose="020B0604020202020204" pitchFamily="34" charset="0"/>
              <a:buChar char="•"/>
            </a:pPr>
            <a:r>
              <a:rPr lang="en-GB" dirty="0"/>
              <a:t>Where can be improve?</a:t>
            </a:r>
          </a:p>
          <a:p>
            <a:pPr marL="742950" lvl="1" indent="-285750">
              <a:buFont typeface="Arial" panose="020B0604020202020204" pitchFamily="34" charset="0"/>
              <a:buChar char="•"/>
            </a:pPr>
            <a:r>
              <a:rPr lang="en-GB" dirty="0"/>
              <a:t>What opportunities should we be exploiting that we are currently not?</a:t>
            </a:r>
          </a:p>
          <a:p>
            <a:pPr marL="742950" lvl="1" indent="-285750">
              <a:buFont typeface="Arial" panose="020B0604020202020204" pitchFamily="34" charset="0"/>
              <a:buChar char="•"/>
            </a:pPr>
            <a:r>
              <a:rPr lang="en-GB" dirty="0"/>
              <a:t>Lessons to learn from what has been done so far</a:t>
            </a:r>
          </a:p>
        </p:txBody>
      </p:sp>
    </p:spTree>
    <p:extLst>
      <p:ext uri="{BB962C8B-B14F-4D97-AF65-F5344CB8AC3E}">
        <p14:creationId xmlns:p14="http://schemas.microsoft.com/office/powerpoint/2010/main" val="4040659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SC22 Birds of a Feather (</a:t>
            </a:r>
            <a:r>
              <a:rPr lang="en-GB" dirty="0" err="1"/>
              <a:t>BoF</a:t>
            </a:r>
            <a:r>
              <a:rPr lang="en-GB" dirty="0"/>
              <a:t>) session</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2</a:t>
            </a:fld>
            <a:endParaRPr lang="en-US" dirty="0"/>
          </a:p>
        </p:txBody>
      </p:sp>
      <p:sp>
        <p:nvSpPr>
          <p:cNvPr id="6" name="TextBox 5">
            <a:extLst>
              <a:ext uri="{FF2B5EF4-FFF2-40B4-BE49-F238E27FC236}">
                <a16:creationId xmlns:a16="http://schemas.microsoft.com/office/drawing/2014/main" id="{8A1B6C91-CF32-AF9B-E15A-90A0A50908B6}"/>
              </a:ext>
            </a:extLst>
          </p:cNvPr>
          <p:cNvSpPr txBox="1"/>
          <p:nvPr/>
        </p:nvSpPr>
        <p:spPr>
          <a:xfrm>
            <a:off x="302896" y="1046034"/>
            <a:ext cx="7515224" cy="2789981"/>
          </a:xfrm>
          <a:prstGeom prst="rect">
            <a:avLst/>
          </a:prstGeom>
          <a:noFill/>
        </p:spPr>
        <p:txBody>
          <a:bodyPr wrap="square" rtlCol="0">
            <a:normAutofit fontScale="92500" lnSpcReduction="20000"/>
          </a:bodyPr>
          <a:lstStyle/>
          <a:p>
            <a:pPr marL="285750" indent="-285750">
              <a:buFont typeface="Arial" panose="020B0604020202020204" pitchFamily="34" charset="0"/>
              <a:buChar char="•"/>
            </a:pPr>
            <a:r>
              <a:rPr lang="en-GB" dirty="0" err="1"/>
              <a:t>SuperComputing</a:t>
            </a:r>
            <a:r>
              <a:rPr lang="en-GB" dirty="0"/>
              <a:t> is the HPC community’s largest HPC conference held in USA with around 15,000 attendees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held a </a:t>
            </a:r>
            <a:r>
              <a:rPr lang="en-GB" dirty="0" err="1"/>
              <a:t>BoF</a:t>
            </a:r>
            <a:r>
              <a:rPr lang="en-GB" dirty="0"/>
              <a:t> collaborative session to present the </a:t>
            </a:r>
            <a:r>
              <a:rPr lang="en-GB" dirty="0" err="1"/>
              <a:t>ExCALIBUR</a:t>
            </a:r>
            <a:r>
              <a:rPr lang="en-GB" dirty="0"/>
              <a:t> programme to the wider HPC audience</a:t>
            </a:r>
          </a:p>
          <a:p>
            <a:pPr marL="742950" lvl="1" indent="-285750">
              <a:buFont typeface="Arial" panose="020B0604020202020204" pitchFamily="34" charset="0"/>
              <a:buChar char="•"/>
            </a:pPr>
            <a:r>
              <a:rPr lang="en-GB" dirty="0"/>
              <a:t>Advertised amongst all </a:t>
            </a:r>
            <a:r>
              <a:rPr lang="en-GB" dirty="0" err="1"/>
              <a:t>ExCALIBUR</a:t>
            </a:r>
            <a:r>
              <a:rPr lang="en-GB" dirty="0"/>
              <a:t> projects, in the end comprised lightening talks from 8 projects (around 5 mins each) followed by an audience discussion</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had around 30-40 attendees, with some good discussions but could have been a bit busier</a:t>
            </a:r>
          </a:p>
          <a:p>
            <a:pPr marL="742950" lvl="1" indent="-285750">
              <a:buFont typeface="Arial" panose="020B0604020202020204" pitchFamily="34" charset="0"/>
              <a:buChar char="•"/>
            </a:pPr>
            <a:r>
              <a:rPr lang="en-GB" dirty="0"/>
              <a:t>Were contending with other sessions and lunchtime, retrospectively was probably a bit too UK focussed in it’s description</a:t>
            </a:r>
          </a:p>
        </p:txBody>
      </p:sp>
      <p:cxnSp>
        <p:nvCxnSpPr>
          <p:cNvPr id="8" name="Straight Connector 7">
            <a:extLst>
              <a:ext uri="{FF2B5EF4-FFF2-40B4-BE49-F238E27FC236}">
                <a16:creationId xmlns:a16="http://schemas.microsoft.com/office/drawing/2014/main" id="{F8780C18-9F23-ED61-AD84-A3DA19560A25}"/>
              </a:ext>
            </a:extLst>
          </p:cNvPr>
          <p:cNvCxnSpPr/>
          <p:nvPr/>
        </p:nvCxnSpPr>
        <p:spPr>
          <a:xfrm>
            <a:off x="3749040" y="3914775"/>
            <a:ext cx="465772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313897-9BBC-3CC4-DC37-E50D678C98C4}"/>
              </a:ext>
            </a:extLst>
          </p:cNvPr>
          <p:cNvSpPr txBox="1"/>
          <p:nvPr/>
        </p:nvSpPr>
        <p:spPr>
          <a:xfrm>
            <a:off x="4809220" y="4027233"/>
            <a:ext cx="7249181" cy="2862322"/>
          </a:xfrm>
          <a:prstGeom prst="rect">
            <a:avLst/>
          </a:prstGeom>
          <a:noFill/>
        </p:spPr>
        <p:txBody>
          <a:bodyPr wrap="square" rtlCol="0">
            <a:spAutoFit/>
          </a:bodyPr>
          <a:lstStyle/>
          <a:p>
            <a:pPr marL="285750" indent="-285750">
              <a:buFont typeface="Arial" panose="020B0604020202020204" pitchFamily="34" charset="0"/>
              <a:buChar char="•"/>
            </a:pPr>
            <a:r>
              <a:rPr lang="en-GB" dirty="0"/>
              <a:t>Other </a:t>
            </a:r>
            <a:r>
              <a:rPr lang="en-GB" dirty="0" err="1"/>
              <a:t>ExCALIBUR</a:t>
            </a:r>
            <a:r>
              <a:rPr lang="en-GB" dirty="0"/>
              <a:t> activities at SC22 included:</a:t>
            </a:r>
          </a:p>
          <a:p>
            <a:pPr marL="742950" lvl="1" indent="-285750">
              <a:buFont typeface="Arial" panose="020B0604020202020204" pitchFamily="34" charset="0"/>
              <a:buChar char="•"/>
            </a:pPr>
            <a:r>
              <a:rPr lang="en-GB" dirty="0" err="1"/>
              <a:t>BoF</a:t>
            </a:r>
            <a:r>
              <a:rPr lang="en-GB" dirty="0"/>
              <a:t> on code coupling run by Stephen </a:t>
            </a:r>
            <a:r>
              <a:rPr lang="en-GB" dirty="0" err="1"/>
              <a:t>Longshaw</a:t>
            </a:r>
            <a:r>
              <a:rPr lang="en-GB" dirty="0"/>
              <a:t> from STFC as part of the code coupling project</a:t>
            </a:r>
          </a:p>
          <a:p>
            <a:pPr marL="1200150" lvl="2" indent="-285750">
              <a:buFont typeface="Arial" panose="020B0604020202020204" pitchFamily="34" charset="0"/>
              <a:buChar char="•"/>
            </a:pPr>
            <a:r>
              <a:rPr lang="en-GB" dirty="0"/>
              <a:t>Had a good turnout and involved some really interesting discussions</a:t>
            </a:r>
          </a:p>
          <a:p>
            <a:pPr marL="742950" lvl="1" indent="-285750">
              <a:buFont typeface="Arial" panose="020B0604020202020204" pitchFamily="34" charset="0"/>
              <a:buChar char="•"/>
            </a:pPr>
            <a:r>
              <a:rPr lang="en-GB" dirty="0"/>
              <a:t>Research poster for xDSL project</a:t>
            </a:r>
          </a:p>
          <a:p>
            <a:pPr marL="742950" lvl="1" indent="-285750">
              <a:buFont typeface="Arial" panose="020B0604020202020204" pitchFamily="34" charset="0"/>
              <a:buChar char="•"/>
            </a:pPr>
            <a:r>
              <a:rPr lang="en-GB" dirty="0"/>
              <a:t>RISC-V </a:t>
            </a:r>
            <a:r>
              <a:rPr lang="en-GB" dirty="0" err="1"/>
              <a:t>BoF</a:t>
            </a:r>
            <a:endParaRPr lang="en-GB" dirty="0"/>
          </a:p>
          <a:p>
            <a:pPr marL="742950" lvl="1" indent="-285750">
              <a:buFont typeface="Arial" panose="020B0604020202020204" pitchFamily="34" charset="0"/>
              <a:buChar char="•"/>
            </a:pPr>
            <a:r>
              <a:rPr lang="en-GB" dirty="0"/>
              <a:t>RSE workshop, panel, </a:t>
            </a:r>
            <a:r>
              <a:rPr lang="en-GB" dirty="0" err="1"/>
              <a:t>BoF</a:t>
            </a:r>
            <a:endParaRPr lang="en-GB" dirty="0"/>
          </a:p>
          <a:p>
            <a:pPr marL="742950" lvl="1" indent="-285750">
              <a:buFont typeface="Arial" panose="020B0604020202020204" pitchFamily="34" charset="0"/>
              <a:buChar char="•"/>
            </a:pPr>
            <a:r>
              <a:rPr lang="en-GB" dirty="0"/>
              <a:t>Partner booths with </a:t>
            </a:r>
            <a:r>
              <a:rPr lang="en-GB" dirty="0" err="1"/>
              <a:t>ExCALIBUR</a:t>
            </a:r>
            <a:r>
              <a:rPr lang="en-GB" dirty="0"/>
              <a:t> materials</a:t>
            </a:r>
          </a:p>
          <a:p>
            <a:pPr marL="1200150" lvl="2" indent="-285750">
              <a:buFont typeface="Arial" panose="020B0604020202020204" pitchFamily="34" charset="0"/>
              <a:buChar char="•"/>
            </a:pPr>
            <a:r>
              <a:rPr lang="en-GB" dirty="0"/>
              <a:t>Such as STFC, EPCC, UCL</a:t>
            </a:r>
          </a:p>
        </p:txBody>
      </p:sp>
      <p:pic>
        <p:nvPicPr>
          <p:cNvPr id="2050" name="Picture 2" descr="Canonical to attend Supercomputing 22 | Ubuntu">
            <a:extLst>
              <a:ext uri="{FF2B5EF4-FFF2-40B4-BE49-F238E27FC236}">
                <a16:creationId xmlns:a16="http://schemas.microsoft.com/office/drawing/2014/main" id="{E8271C56-38FD-318E-EE0E-F69EB957F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3914775"/>
            <a:ext cx="4868862" cy="27387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65F05421-4424-9A22-9B86-F56DD2E0C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742" y="933576"/>
            <a:ext cx="4101659" cy="278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41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C9C2-5D3B-CEFD-F5BF-9D0FFD743FA0}"/>
              </a:ext>
            </a:extLst>
          </p:cNvPr>
          <p:cNvSpPr>
            <a:spLocks noGrp="1"/>
          </p:cNvSpPr>
          <p:nvPr>
            <p:ph type="title"/>
          </p:nvPr>
        </p:nvSpPr>
        <p:spPr/>
        <p:txBody>
          <a:bodyPr/>
          <a:lstStyle/>
          <a:p>
            <a:r>
              <a:rPr lang="en-GB" dirty="0"/>
              <a:t>CIUK 2022</a:t>
            </a:r>
          </a:p>
        </p:txBody>
      </p:sp>
      <p:sp>
        <p:nvSpPr>
          <p:cNvPr id="4" name="Slide Number Placeholder 3">
            <a:extLst>
              <a:ext uri="{FF2B5EF4-FFF2-40B4-BE49-F238E27FC236}">
                <a16:creationId xmlns:a16="http://schemas.microsoft.com/office/drawing/2014/main" id="{19004FBC-1FF8-8B15-1FD3-EF3A7307601C}"/>
              </a:ext>
            </a:extLst>
          </p:cNvPr>
          <p:cNvSpPr>
            <a:spLocks noGrp="1"/>
          </p:cNvSpPr>
          <p:nvPr>
            <p:ph type="sldNum" sz="quarter" idx="12"/>
          </p:nvPr>
        </p:nvSpPr>
        <p:spPr/>
        <p:txBody>
          <a:bodyPr/>
          <a:lstStyle/>
          <a:p>
            <a:fld id="{102F06D9-9A38-FF48-91F7-097E2C66BBBE}" type="slidenum">
              <a:rPr lang="en-US" smtClean="0"/>
              <a:pPr/>
              <a:t>3</a:t>
            </a:fld>
            <a:endParaRPr lang="en-US" dirty="0"/>
          </a:p>
        </p:txBody>
      </p:sp>
      <p:pic>
        <p:nvPicPr>
          <p:cNvPr id="1026" name="Picture 2" descr="Image">
            <a:extLst>
              <a:ext uri="{FF2B5EF4-FFF2-40B4-BE49-F238E27FC236}">
                <a16:creationId xmlns:a16="http://schemas.microsoft.com/office/drawing/2014/main" id="{D23456FD-A65B-E39F-FCA1-D9B6C1885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4043" y="491509"/>
            <a:ext cx="2659781" cy="2668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3D887A8D-FC25-ED8D-5A47-34EFF9366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897" y="491509"/>
            <a:ext cx="2668361" cy="26683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556F34A6-B123-13F9-2576-87D78CB34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5463" y="3298868"/>
            <a:ext cx="2668361" cy="26882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38DE7852-FF86-8F58-38D9-62E7916C5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3456" y="3793242"/>
            <a:ext cx="3861369" cy="28960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139BA07A-D197-6CAF-81DD-A9BC40D2FA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840" b="11478"/>
          <a:stretch/>
        </p:blipFill>
        <p:spPr bwMode="auto">
          <a:xfrm>
            <a:off x="219148" y="1004704"/>
            <a:ext cx="5778662" cy="35400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887EDE-8F51-9F09-B179-61131FBD7D4D}"/>
              </a:ext>
            </a:extLst>
          </p:cNvPr>
          <p:cNvSpPr txBox="1"/>
          <p:nvPr/>
        </p:nvSpPr>
        <p:spPr>
          <a:xfrm>
            <a:off x="79853" y="4694673"/>
            <a:ext cx="4992890" cy="1994597"/>
          </a:xfrm>
          <a:prstGeom prst="rect">
            <a:avLst/>
          </a:prstGeom>
          <a:noFill/>
        </p:spPr>
        <p:txBody>
          <a:bodyPr wrap="square" rtlCol="0">
            <a:normAutofit/>
          </a:bodyPr>
          <a:lstStyle/>
          <a:p>
            <a:pPr marL="285750" indent="-285750">
              <a:buFont typeface="Arial" panose="020B0604020202020204" pitchFamily="34" charset="0"/>
              <a:buChar char="•"/>
            </a:pPr>
            <a:r>
              <a:rPr lang="en-GB" dirty="0"/>
              <a:t>Organised by Phil </a:t>
            </a:r>
            <a:r>
              <a:rPr lang="en-GB" dirty="0" err="1"/>
              <a:t>Hasnip</a:t>
            </a:r>
            <a:r>
              <a:rPr lang="en-GB" dirty="0"/>
              <a:t> and Chris Richardson</a:t>
            </a:r>
          </a:p>
          <a:p>
            <a:pPr marL="285750" indent="-285750">
              <a:buFont typeface="Arial" panose="020B0604020202020204" pitchFamily="34" charset="0"/>
              <a:buChar char="•"/>
            </a:pPr>
            <a:r>
              <a:rPr lang="en-GB" dirty="0" err="1"/>
              <a:t>ExCALIBUR</a:t>
            </a:r>
            <a:r>
              <a:rPr lang="en-GB" dirty="0"/>
              <a:t> going to have a significant presence at CIUK 2023 (December 6th, 7th, 8th)</a:t>
            </a:r>
          </a:p>
        </p:txBody>
      </p:sp>
    </p:spTree>
    <p:extLst>
      <p:ext uri="{BB962C8B-B14F-4D97-AF65-F5344CB8AC3E}">
        <p14:creationId xmlns:p14="http://schemas.microsoft.com/office/powerpoint/2010/main" val="121871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1ADC-1ED9-4D9C-8A1D-0E4A6E4540B8}"/>
              </a:ext>
            </a:extLst>
          </p:cNvPr>
          <p:cNvSpPr>
            <a:spLocks noGrp="1"/>
          </p:cNvSpPr>
          <p:nvPr>
            <p:ph type="title"/>
          </p:nvPr>
        </p:nvSpPr>
        <p:spPr/>
        <p:txBody>
          <a:bodyPr/>
          <a:lstStyle/>
          <a:p>
            <a:r>
              <a:rPr lang="en-GB" dirty="0" err="1"/>
              <a:t>ExCALIBUR</a:t>
            </a:r>
            <a:r>
              <a:rPr lang="en-GB" dirty="0"/>
              <a:t> at HPC Days in Durham</a:t>
            </a:r>
          </a:p>
        </p:txBody>
      </p:sp>
      <p:sp>
        <p:nvSpPr>
          <p:cNvPr id="4" name="Slide Number Placeholder 3">
            <a:extLst>
              <a:ext uri="{FF2B5EF4-FFF2-40B4-BE49-F238E27FC236}">
                <a16:creationId xmlns:a16="http://schemas.microsoft.com/office/drawing/2014/main" id="{F09695D5-90F9-BFC2-2BCF-E65A438053FC}"/>
              </a:ext>
            </a:extLst>
          </p:cNvPr>
          <p:cNvSpPr>
            <a:spLocks noGrp="1"/>
          </p:cNvSpPr>
          <p:nvPr>
            <p:ph type="sldNum" sz="quarter" idx="12"/>
          </p:nvPr>
        </p:nvSpPr>
        <p:spPr/>
        <p:txBody>
          <a:bodyPr/>
          <a:lstStyle/>
          <a:p>
            <a:fld id="{102F06D9-9A38-FF48-91F7-097E2C66BBBE}" type="slidenum">
              <a:rPr lang="en-US" smtClean="0"/>
              <a:pPr/>
              <a:t>4</a:t>
            </a:fld>
            <a:endParaRPr lang="en-US" dirty="0"/>
          </a:p>
        </p:txBody>
      </p:sp>
      <p:sp>
        <p:nvSpPr>
          <p:cNvPr id="6" name="TextBox 5">
            <a:extLst>
              <a:ext uri="{FF2B5EF4-FFF2-40B4-BE49-F238E27FC236}">
                <a16:creationId xmlns:a16="http://schemas.microsoft.com/office/drawing/2014/main" id="{15E45A5D-D1F3-673A-B44F-95E900AB5FA1}"/>
              </a:ext>
            </a:extLst>
          </p:cNvPr>
          <p:cNvSpPr txBox="1"/>
          <p:nvPr/>
        </p:nvSpPr>
        <p:spPr>
          <a:xfrm>
            <a:off x="141709" y="1046034"/>
            <a:ext cx="7459241" cy="5282672"/>
          </a:xfrm>
          <a:prstGeom prst="rect">
            <a:avLst/>
          </a:prstGeom>
          <a:noFill/>
        </p:spPr>
        <p:txBody>
          <a:bodyPr wrap="square" rtlCol="0">
            <a:normAutofit/>
          </a:bodyPr>
          <a:lstStyle/>
          <a:p>
            <a:pPr marL="285750" indent="-285750">
              <a:buFont typeface="Arial" panose="020B0604020202020204" pitchFamily="34" charset="0"/>
              <a:buChar char="•"/>
            </a:pPr>
            <a:r>
              <a:rPr lang="en-GB" dirty="0"/>
              <a:t>Organised by Tobias </a:t>
            </a:r>
            <a:r>
              <a:rPr lang="en-GB" dirty="0" err="1"/>
              <a:t>Weinzierl</a:t>
            </a:r>
            <a:r>
              <a:rPr lang="en-GB" dirty="0"/>
              <a:t>, there was an afternoon and morning </a:t>
            </a:r>
            <a:r>
              <a:rPr lang="en-GB" dirty="0" err="1"/>
              <a:t>ExCALIBUR</a:t>
            </a:r>
            <a:r>
              <a:rPr lang="en-GB" dirty="0"/>
              <a:t> session during HPC Days held in Durham in early May  </a:t>
            </a:r>
          </a:p>
          <a:p>
            <a:pPr marL="742950" lvl="1" indent="-285750">
              <a:buFont typeface="Arial" panose="020B0604020202020204" pitchFamily="34" charset="0"/>
              <a:buChar char="•"/>
            </a:pPr>
            <a:r>
              <a:rPr lang="en-GB" dirty="0"/>
              <a:t>Entitled “Programming the next generation of supercomputers”</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programme did a really good job of representing the variety in the </a:t>
            </a:r>
            <a:r>
              <a:rPr lang="en-GB" dirty="0" err="1"/>
              <a:t>ExCALIBUR</a:t>
            </a:r>
            <a:r>
              <a:rPr lang="en-GB" dirty="0"/>
              <a:t> programme</a:t>
            </a:r>
          </a:p>
          <a:p>
            <a:pPr marL="742950" lvl="1" indent="-285750">
              <a:buFont typeface="Arial" panose="020B0604020202020204" pitchFamily="34" charset="0"/>
              <a:buChar char="•"/>
            </a:pPr>
            <a:r>
              <a:rPr lang="en-GB" dirty="0"/>
              <a:t>Began with an overview of the H&amp;ES programme, before following with talks from individual testbeds</a:t>
            </a:r>
          </a:p>
          <a:p>
            <a:pPr marL="742950" lvl="1" indent="-285750">
              <a:buFont typeface="Arial" panose="020B0604020202020204" pitchFamily="34" charset="0"/>
              <a:buChar char="•"/>
            </a:pPr>
            <a:endParaRPr lang="en-GB" dirty="0"/>
          </a:p>
        </p:txBody>
      </p:sp>
      <p:pic>
        <p:nvPicPr>
          <p:cNvPr id="3074" name="Picture 2">
            <a:extLst>
              <a:ext uri="{FF2B5EF4-FFF2-40B4-BE49-F238E27FC236}">
                <a16:creationId xmlns:a16="http://schemas.microsoft.com/office/drawing/2014/main" id="{0EE5846C-7061-C5DC-7E35-0AE9DE8BE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9550" y="854816"/>
            <a:ext cx="4051936" cy="25237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extLst>
              <a:ext uri="{FF2B5EF4-FFF2-40B4-BE49-F238E27FC236}">
                <a16:creationId xmlns:a16="http://schemas.microsoft.com/office/drawing/2014/main" id="{CD5166FD-807E-A080-43E0-63FFC7EB92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70" t="15253" r="24185" b="7718"/>
          <a:stretch/>
        </p:blipFill>
        <p:spPr bwMode="auto">
          <a:xfrm>
            <a:off x="196464" y="3469434"/>
            <a:ext cx="1706631" cy="32796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C9C40B-465D-D978-86F6-766575EB68C1}"/>
              </a:ext>
            </a:extLst>
          </p:cNvPr>
          <p:cNvSpPr txBox="1"/>
          <p:nvPr/>
        </p:nvSpPr>
        <p:spPr>
          <a:xfrm>
            <a:off x="1588477" y="3278216"/>
            <a:ext cx="10293009" cy="2908935"/>
          </a:xfrm>
          <a:prstGeom prst="rect">
            <a:avLst/>
          </a:prstGeom>
          <a:noFill/>
        </p:spPr>
        <p:txBody>
          <a:bodyPr wrap="square" rtlCol="0">
            <a:normAutofit lnSpcReduction="10000"/>
          </a:bodyPr>
          <a:lstStyle/>
          <a:p>
            <a:pPr marL="1200150" lvl="2" indent="-285750">
              <a:buFont typeface="Arial" panose="020B0604020202020204" pitchFamily="34" charset="0"/>
              <a:buChar char="•"/>
            </a:pPr>
            <a:r>
              <a:rPr lang="en-GB" dirty="0"/>
              <a:t>DIRAC, FPGAs, Rockport and </a:t>
            </a:r>
            <a:r>
              <a:rPr lang="en-GB" dirty="0" err="1"/>
              <a:t>BlueField</a:t>
            </a:r>
            <a:endParaRPr lang="en-GB" dirty="0"/>
          </a:p>
          <a:p>
            <a:pPr marL="742950" lvl="1" indent="-285750">
              <a:buFont typeface="Arial" panose="020B0604020202020204" pitchFamily="34" charset="0"/>
              <a:buChar char="•"/>
            </a:pPr>
            <a:r>
              <a:rPr lang="en-GB" dirty="0"/>
              <a:t>This was then followed by a talk around the design of training from the Universe-HPC project and ARCHER2, exploring aspects including diversity</a:t>
            </a:r>
          </a:p>
          <a:p>
            <a:pPr marL="742950" lvl="1" indent="-285750">
              <a:buFont typeface="Arial" panose="020B0604020202020204" pitchFamily="34" charset="0"/>
              <a:buChar char="•"/>
            </a:pPr>
            <a:r>
              <a:rPr lang="en-GB" dirty="0"/>
              <a:t>Talk around the Met Office use-case, exploring Gung Ho and </a:t>
            </a:r>
            <a:r>
              <a:rPr lang="en-GB" dirty="0" err="1"/>
              <a:t>LFric</a:t>
            </a:r>
            <a:r>
              <a:rPr lang="en-GB" dirty="0"/>
              <a:t>, along with challenges that they are facing and how some of the </a:t>
            </a:r>
            <a:r>
              <a:rPr lang="en-GB" dirty="0" err="1"/>
              <a:t>ExCALIBUR</a:t>
            </a:r>
            <a:r>
              <a:rPr lang="en-GB" dirty="0"/>
              <a:t> activities might help address these</a:t>
            </a:r>
          </a:p>
          <a:p>
            <a:pPr marL="742950" lvl="1" indent="-285750">
              <a:buFont typeface="Arial" panose="020B0604020202020204" pitchFamily="34" charset="0"/>
              <a:buChar char="•"/>
            </a:pPr>
            <a:r>
              <a:rPr lang="en-GB" dirty="0"/>
              <a:t>Talks on some of the cross cutting projects, including Quantum HPC computing by the QEVEC project, and domain specific languages by the xDSL project</a:t>
            </a:r>
          </a:p>
          <a:p>
            <a:pPr marL="742950" lvl="1" indent="-285750">
              <a:buFont typeface="Arial" panose="020B0604020202020204" pitchFamily="34" charset="0"/>
              <a:buChar char="•"/>
            </a:pPr>
            <a:r>
              <a:rPr lang="en-GB" dirty="0"/>
              <a:t>Keynotes from David Keyes (KAUST) and Dan </a:t>
            </a:r>
            <a:r>
              <a:rPr lang="en-GB" dirty="0" err="1"/>
              <a:t>Stancione</a:t>
            </a:r>
            <a:r>
              <a:rPr lang="en-GB" dirty="0"/>
              <a:t> (TACC)</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r>
              <a:rPr lang="en-GB" dirty="0"/>
              <a:t>Also involved a poster presentation component by local students, and a nice opportunity for them to see some of the </a:t>
            </a:r>
            <a:r>
              <a:rPr lang="en-GB" dirty="0" err="1"/>
              <a:t>ExCALIBUR</a:t>
            </a:r>
            <a:r>
              <a:rPr lang="en-GB" dirty="0"/>
              <a:t> activities too</a:t>
            </a:r>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2662043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21DF-4756-8C4E-B6C7-9966A7F16C0A}"/>
              </a:ext>
            </a:extLst>
          </p:cNvPr>
          <p:cNvSpPr>
            <a:spLocks noGrp="1"/>
          </p:cNvSpPr>
          <p:nvPr>
            <p:ph type="title"/>
          </p:nvPr>
        </p:nvSpPr>
        <p:spPr/>
        <p:txBody>
          <a:bodyPr/>
          <a:lstStyle/>
          <a:p>
            <a:r>
              <a:rPr lang="en-GB" dirty="0"/>
              <a:t>ISC23 </a:t>
            </a:r>
            <a:r>
              <a:rPr lang="en-GB" dirty="0" err="1"/>
              <a:t>ExCALIBUR</a:t>
            </a:r>
            <a:r>
              <a:rPr lang="en-GB" dirty="0"/>
              <a:t> activities</a:t>
            </a:r>
          </a:p>
        </p:txBody>
      </p:sp>
      <p:sp>
        <p:nvSpPr>
          <p:cNvPr id="4" name="Slide Number Placeholder 3">
            <a:extLst>
              <a:ext uri="{FF2B5EF4-FFF2-40B4-BE49-F238E27FC236}">
                <a16:creationId xmlns:a16="http://schemas.microsoft.com/office/drawing/2014/main" id="{4E853409-83FF-E765-5925-059E5ED2AE64}"/>
              </a:ext>
            </a:extLst>
          </p:cNvPr>
          <p:cNvSpPr>
            <a:spLocks noGrp="1"/>
          </p:cNvSpPr>
          <p:nvPr>
            <p:ph type="sldNum" sz="quarter" idx="12"/>
          </p:nvPr>
        </p:nvSpPr>
        <p:spPr/>
        <p:txBody>
          <a:bodyPr/>
          <a:lstStyle/>
          <a:p>
            <a:fld id="{102F06D9-9A38-FF48-91F7-097E2C66BBBE}" type="slidenum">
              <a:rPr lang="en-US" smtClean="0"/>
              <a:pPr/>
              <a:t>5</a:t>
            </a:fld>
            <a:endParaRPr lang="en-US" dirty="0"/>
          </a:p>
        </p:txBody>
      </p:sp>
      <p:sp>
        <p:nvSpPr>
          <p:cNvPr id="6" name="TextBox 5">
            <a:extLst>
              <a:ext uri="{FF2B5EF4-FFF2-40B4-BE49-F238E27FC236}">
                <a16:creationId xmlns:a16="http://schemas.microsoft.com/office/drawing/2014/main" id="{26254B44-BDA1-73C2-1AB2-956927E2E554}"/>
              </a:ext>
            </a:extLst>
          </p:cNvPr>
          <p:cNvSpPr txBox="1"/>
          <p:nvPr/>
        </p:nvSpPr>
        <p:spPr>
          <a:xfrm>
            <a:off x="302895" y="1097280"/>
            <a:ext cx="595503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ISC is Europe’s largest HPC conference and held in early Summer (this year in late May). Smaller than SC, it attracts around 4000 attendees and is currently held in Hamburg each year.</a:t>
            </a:r>
          </a:p>
        </p:txBody>
      </p:sp>
      <p:pic>
        <p:nvPicPr>
          <p:cNvPr id="1026" name="Picture 2" descr="ISC Events">
            <a:extLst>
              <a:ext uri="{FF2B5EF4-FFF2-40B4-BE49-F238E27FC236}">
                <a16:creationId xmlns:a16="http://schemas.microsoft.com/office/drawing/2014/main" id="{FFA978AA-4669-A773-ED9C-7863F75B4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045" y="702260"/>
            <a:ext cx="5391150" cy="1447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92A3C4D-41D2-11BF-0160-F5D25F54E281}"/>
              </a:ext>
            </a:extLst>
          </p:cNvPr>
          <p:cNvSpPr txBox="1"/>
          <p:nvPr/>
        </p:nvSpPr>
        <p:spPr>
          <a:xfrm>
            <a:off x="239712" y="2591519"/>
            <a:ext cx="11544300" cy="3970318"/>
          </a:xfrm>
          <a:prstGeom prst="rect">
            <a:avLst/>
          </a:prstGeom>
          <a:noFill/>
        </p:spPr>
        <p:txBody>
          <a:bodyPr wrap="square" rtlCol="0">
            <a:spAutoFit/>
          </a:bodyPr>
          <a:lstStyle/>
          <a:p>
            <a:pPr marL="800100" lvl="1" indent="-342900">
              <a:buFont typeface="+mj-lt"/>
              <a:buAutoNum type="arabicPeriod"/>
            </a:pPr>
            <a:r>
              <a:rPr lang="en-GB" dirty="0" err="1"/>
              <a:t>BoF</a:t>
            </a:r>
            <a:r>
              <a:rPr lang="en-GB" dirty="0"/>
              <a:t> entitled </a:t>
            </a:r>
            <a:r>
              <a:rPr lang="en-GB" i="1" dirty="0"/>
              <a:t>“Supercomputing and Scientific Code Coupling”</a:t>
            </a:r>
            <a:r>
              <a:rPr lang="en-GB" dirty="0"/>
              <a:t> run by Stephen </a:t>
            </a:r>
            <a:r>
              <a:rPr lang="en-GB" dirty="0" err="1"/>
              <a:t>Longshaw</a:t>
            </a:r>
            <a:r>
              <a:rPr lang="en-GB" dirty="0"/>
              <a:t> from STFC as part of the code coupling project</a:t>
            </a:r>
          </a:p>
          <a:p>
            <a:pPr marL="800100" lvl="1" indent="-342900">
              <a:buFont typeface="+mj-lt"/>
              <a:buAutoNum type="arabicPeriod"/>
            </a:pPr>
            <a:r>
              <a:rPr lang="en-GB" dirty="0"/>
              <a:t>Project posters on xDSL and RISC-V testbed </a:t>
            </a:r>
            <a:r>
              <a:rPr lang="en-GB" dirty="0" err="1"/>
              <a:t>ExCALIBUR</a:t>
            </a:r>
            <a:r>
              <a:rPr lang="en-GB" dirty="0"/>
              <a:t> projects</a:t>
            </a:r>
          </a:p>
          <a:p>
            <a:pPr marL="800100" lvl="1" indent="-342900">
              <a:buFont typeface="+mj-lt"/>
              <a:buAutoNum type="arabicPeriod"/>
            </a:pPr>
            <a:r>
              <a:rPr lang="en-GB" dirty="0"/>
              <a:t>Co-organised </a:t>
            </a:r>
            <a:r>
              <a:rPr lang="en-GB" dirty="0" err="1"/>
              <a:t>BoF</a:t>
            </a:r>
            <a:r>
              <a:rPr lang="en-GB" dirty="0"/>
              <a:t> entitled </a:t>
            </a:r>
            <a:r>
              <a:rPr lang="en-GB" i="1" dirty="0"/>
              <a:t>“RISC-V is HPC. Help Build Your Ecosystem”</a:t>
            </a:r>
          </a:p>
          <a:p>
            <a:pPr marL="800100" lvl="1" indent="-342900">
              <a:buFont typeface="+mj-lt"/>
              <a:buAutoNum type="arabicPeriod"/>
            </a:pPr>
            <a:r>
              <a:rPr lang="en-GB" dirty="0"/>
              <a:t>Main conference research paper </a:t>
            </a:r>
            <a:r>
              <a:rPr lang="en-GB" i="1" dirty="0"/>
              <a:t>“Efficient GPU Offloading with OpenMP for a Hyperbolic Finite Volume Solver on Dynamically Adaptive Meshes” </a:t>
            </a:r>
            <a:r>
              <a:rPr lang="en-GB" dirty="0"/>
              <a:t>as part of the task-based parallelism and PAX-HPC projects</a:t>
            </a:r>
          </a:p>
          <a:p>
            <a:pPr marL="800100" lvl="1" indent="-342900">
              <a:buFont typeface="+mj-lt"/>
              <a:buAutoNum type="arabicPeriod"/>
            </a:pPr>
            <a:r>
              <a:rPr lang="en-GB" dirty="0"/>
              <a:t>Involved in </a:t>
            </a:r>
            <a:r>
              <a:rPr lang="en-GB" i="1" dirty="0"/>
              <a:t>“Plasma-PEPSC – Pushing Flagship Plasma Simulation Codes to Tackle </a:t>
            </a:r>
            <a:r>
              <a:rPr lang="en-GB" i="1" dirty="0" err="1"/>
              <a:t>Exascale</a:t>
            </a:r>
            <a:r>
              <a:rPr lang="en-GB" i="1" dirty="0"/>
              <a:t>-Enabled Grand Challenges via Performance Optimisation and Codesign”</a:t>
            </a:r>
            <a:r>
              <a:rPr lang="en-GB" dirty="0"/>
              <a:t> </a:t>
            </a:r>
            <a:r>
              <a:rPr lang="en-GB" dirty="0" err="1"/>
              <a:t>BoF</a:t>
            </a:r>
            <a:r>
              <a:rPr lang="en-GB" dirty="0"/>
              <a:t> by xDSL project</a:t>
            </a:r>
          </a:p>
          <a:p>
            <a:pPr marL="800100" lvl="1" indent="-342900">
              <a:buFont typeface="+mj-lt"/>
              <a:buAutoNum type="arabicPeriod"/>
            </a:pPr>
            <a:r>
              <a:rPr lang="en-GB" i="1" dirty="0"/>
              <a:t>“Intelligent algorithms on intelligent networks—experiences and challenges using NVIDIA’s </a:t>
            </a:r>
            <a:r>
              <a:rPr lang="en-GB" i="1" dirty="0" err="1"/>
              <a:t>BlueField</a:t>
            </a:r>
            <a:r>
              <a:rPr lang="en-GB" i="1" dirty="0"/>
              <a:t> technology”</a:t>
            </a:r>
            <a:r>
              <a:rPr lang="en-GB" dirty="0"/>
              <a:t> workshop paper by the task-based parallelism and Storage and RAM As A Service projects</a:t>
            </a:r>
          </a:p>
          <a:p>
            <a:pPr marL="800100" lvl="1" indent="-342900">
              <a:buFont typeface="+mj-lt"/>
              <a:buAutoNum type="arabicPeriod"/>
            </a:pPr>
            <a:r>
              <a:rPr lang="en-GB" dirty="0"/>
              <a:t>Organised </a:t>
            </a:r>
            <a:r>
              <a:rPr lang="en-GB" i="1" dirty="0"/>
              <a:t>First International RISC-V for HPC</a:t>
            </a:r>
            <a:r>
              <a:rPr lang="en-GB" dirty="0"/>
              <a:t> workshop by the RISC-V testbed project </a:t>
            </a:r>
          </a:p>
          <a:p>
            <a:pPr marL="800100" lvl="1" indent="-342900">
              <a:buFont typeface="+mj-lt"/>
              <a:buAutoNum type="arabicPeriod"/>
            </a:pPr>
            <a:r>
              <a:rPr lang="en-GB" i="1" dirty="0"/>
              <a:t>“Test-driving RISC-V Vector hardware for HPC”</a:t>
            </a:r>
            <a:r>
              <a:rPr lang="en-GB" dirty="0"/>
              <a:t> workshop paper by the RISC-V testbed project</a:t>
            </a:r>
          </a:p>
          <a:p>
            <a:pPr marL="800100" lvl="1" indent="-342900">
              <a:buFont typeface="+mj-lt"/>
              <a:buAutoNum type="arabicPeriod"/>
            </a:pPr>
            <a:r>
              <a:rPr lang="en-GB" i="1" dirty="0"/>
              <a:t>“Backporting RISC-V vector assembly” </a:t>
            </a:r>
            <a:r>
              <a:rPr lang="en-GB" dirty="0"/>
              <a:t>workshop paper by the RISC-V testbed project</a:t>
            </a:r>
          </a:p>
          <a:p>
            <a:pPr marL="800100" lvl="1" indent="-342900">
              <a:buFont typeface="+mj-lt"/>
              <a:buAutoNum type="arabicPeriod"/>
            </a:pPr>
            <a:r>
              <a:rPr lang="en-GB" dirty="0"/>
              <a:t>Partner booths holding </a:t>
            </a:r>
            <a:r>
              <a:rPr lang="en-GB" dirty="0" err="1"/>
              <a:t>ExCALIBUR</a:t>
            </a:r>
            <a:r>
              <a:rPr lang="en-GB" dirty="0"/>
              <a:t> content and discussion </a:t>
            </a:r>
            <a:r>
              <a:rPr lang="en-GB"/>
              <a:t>with attendees</a:t>
            </a:r>
            <a:endParaRPr lang="en-GB" dirty="0"/>
          </a:p>
        </p:txBody>
      </p:sp>
    </p:spTree>
    <p:extLst>
      <p:ext uri="{BB962C8B-B14F-4D97-AF65-F5344CB8AC3E}">
        <p14:creationId xmlns:p14="http://schemas.microsoft.com/office/powerpoint/2010/main" val="799170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E877-BAAD-4A95-9F66-91E0DBD1CD8C}"/>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FC5F9C6E-2CDE-4DB6-BF15-DE59920DF289}"/>
              </a:ext>
            </a:extLst>
          </p:cNvPr>
          <p:cNvSpPr>
            <a:spLocks noGrp="1"/>
          </p:cNvSpPr>
          <p:nvPr>
            <p:ph type="body" sz="half" idx="2"/>
          </p:nvPr>
        </p:nvSpPr>
        <p:spPr/>
        <p:txBody>
          <a:bodyPr/>
          <a:lstStyle/>
          <a:p>
            <a:endParaRPr lang="en-GB" dirty="0"/>
          </a:p>
        </p:txBody>
      </p:sp>
      <p:sp>
        <p:nvSpPr>
          <p:cNvPr id="4" name="Slide Number Placeholder 3">
            <a:extLst>
              <a:ext uri="{FF2B5EF4-FFF2-40B4-BE49-F238E27FC236}">
                <a16:creationId xmlns:a16="http://schemas.microsoft.com/office/drawing/2014/main" id="{024BCD37-B658-4F9B-8BD3-13069BBDC137}"/>
              </a:ext>
            </a:extLst>
          </p:cNvPr>
          <p:cNvSpPr>
            <a:spLocks noGrp="1"/>
          </p:cNvSpPr>
          <p:nvPr>
            <p:ph type="sldNum" sz="quarter" idx="12"/>
          </p:nvPr>
        </p:nvSpPr>
        <p:spPr/>
        <p:txBody>
          <a:bodyPr/>
          <a:lstStyle/>
          <a:p>
            <a:fld id="{102F06D9-9A38-FF48-91F7-097E2C66BBBE}" type="slidenum">
              <a:rPr lang="en-US" smtClean="0"/>
              <a:pPr/>
              <a:t>6</a:t>
            </a:fld>
            <a:endParaRPr lang="en-US" dirty="0"/>
          </a:p>
        </p:txBody>
      </p:sp>
      <p:sp>
        <p:nvSpPr>
          <p:cNvPr id="5" name="Date Placeholder 4">
            <a:extLst>
              <a:ext uri="{FF2B5EF4-FFF2-40B4-BE49-F238E27FC236}">
                <a16:creationId xmlns:a16="http://schemas.microsoft.com/office/drawing/2014/main" id="{DA4466E9-DE69-4B2A-A9A0-58717115CDC2}"/>
              </a:ext>
            </a:extLst>
          </p:cNvPr>
          <p:cNvSpPr>
            <a:spLocks noGrp="1"/>
          </p:cNvSpPr>
          <p:nvPr>
            <p:ph type="dt" sz="half" idx="10"/>
          </p:nvPr>
        </p:nvSpPr>
        <p:spPr/>
        <p:txBody>
          <a:bodyPr/>
          <a:lstStyle/>
          <a:p>
            <a:r>
              <a:rPr lang="en-US" dirty="0"/>
              <a:t>© Crown Copyright, Met Office</a:t>
            </a:r>
          </a:p>
        </p:txBody>
      </p:sp>
    </p:spTree>
    <p:extLst>
      <p:ext uri="{BB962C8B-B14F-4D97-AF65-F5344CB8AC3E}">
        <p14:creationId xmlns:p14="http://schemas.microsoft.com/office/powerpoint/2010/main" val="1131615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4E73-EBED-43D6-BA3D-5F7026D36BB4}"/>
              </a:ext>
            </a:extLst>
          </p:cNvPr>
          <p:cNvSpPr>
            <a:spLocks noGrp="1"/>
          </p:cNvSpPr>
          <p:nvPr>
            <p:ph type="title"/>
          </p:nvPr>
        </p:nvSpPr>
        <p:spPr/>
        <p:txBody>
          <a:bodyPr/>
          <a:lstStyle/>
          <a:p>
            <a:r>
              <a:rPr lang="en-GB" dirty="0"/>
              <a:t>Knowledge exchange discussion</a:t>
            </a:r>
          </a:p>
        </p:txBody>
      </p:sp>
      <p:sp>
        <p:nvSpPr>
          <p:cNvPr id="4" name="Slide Number Placeholder 3">
            <a:extLst>
              <a:ext uri="{FF2B5EF4-FFF2-40B4-BE49-F238E27FC236}">
                <a16:creationId xmlns:a16="http://schemas.microsoft.com/office/drawing/2014/main" id="{300DD262-18C3-45DD-B8E6-E976847CFAB9}"/>
              </a:ext>
            </a:extLst>
          </p:cNvPr>
          <p:cNvSpPr>
            <a:spLocks noGrp="1"/>
          </p:cNvSpPr>
          <p:nvPr>
            <p:ph type="sldNum" sz="quarter" idx="12"/>
          </p:nvPr>
        </p:nvSpPr>
        <p:spPr/>
        <p:txBody>
          <a:bodyPr/>
          <a:lstStyle/>
          <a:p>
            <a:fld id="{102F06D9-9A38-FF48-91F7-097E2C66BBBE}" type="slidenum">
              <a:rPr lang="en-US" smtClean="0"/>
              <a:pPr/>
              <a:t>7</a:t>
            </a:fld>
            <a:endParaRPr lang="en-US" dirty="0"/>
          </a:p>
        </p:txBody>
      </p:sp>
      <p:sp>
        <p:nvSpPr>
          <p:cNvPr id="6" name="TextBox 5">
            <a:extLst>
              <a:ext uri="{FF2B5EF4-FFF2-40B4-BE49-F238E27FC236}">
                <a16:creationId xmlns:a16="http://schemas.microsoft.com/office/drawing/2014/main" id="{8A1B6C91-CF32-AF9B-E15A-90A0A50908B6}"/>
              </a:ext>
            </a:extLst>
          </p:cNvPr>
          <p:cNvSpPr txBox="1"/>
          <p:nvPr/>
        </p:nvSpPr>
        <p:spPr>
          <a:xfrm>
            <a:off x="302896" y="1046034"/>
            <a:ext cx="11550014" cy="5560505"/>
          </a:xfrm>
          <a:prstGeom prst="rect">
            <a:avLst/>
          </a:prstGeom>
          <a:noFill/>
        </p:spPr>
        <p:txBody>
          <a:bodyPr wrap="square" rtlCol="0">
            <a:normAutofit/>
          </a:bodyPr>
          <a:lstStyle/>
          <a:p>
            <a:pPr marL="285750" indent="-285750">
              <a:buFont typeface="Arial" panose="020B0604020202020204" pitchFamily="34" charset="0"/>
              <a:buChar char="•"/>
            </a:pPr>
            <a:r>
              <a:rPr lang="en-GB" dirty="0"/>
              <a:t>We have around 18 months left of the programme and with individual projects all delivering exciting insights we have strong potential to have an important impact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Whilst there have been numerous KE successes and activities, especially at the project level, it’s worth looking at what we are doing and trying to understand what opportunities there are that we could better exploit</a:t>
            </a:r>
          </a:p>
          <a:p>
            <a:pPr marL="742950" lvl="1" indent="-285750">
              <a:buFont typeface="Arial" panose="020B0604020202020204" pitchFamily="34" charset="0"/>
              <a:buChar char="•"/>
            </a:pPr>
            <a:r>
              <a:rPr lang="en-GB" dirty="0"/>
              <a:t>The value of having a discussion is to share everyone’s views and collect a wide range of opinions to help inform this</a:t>
            </a:r>
          </a:p>
          <a:p>
            <a:pPr marL="742950" lvl="1" indent="-285750">
              <a:buFont typeface="Arial" panose="020B0604020202020204" pitchFamily="34" charset="0"/>
              <a:buChar char="•"/>
            </a:pPr>
            <a:r>
              <a:rPr lang="en-GB" dirty="0"/>
              <a:t>There are probably lots of ways of doing KE that it would be good to share</a:t>
            </a:r>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start of this month I have taken on coordinating the </a:t>
            </a:r>
            <a:r>
              <a:rPr lang="en-GB" dirty="0" err="1"/>
              <a:t>ExCALIBUR</a:t>
            </a:r>
            <a:r>
              <a:rPr lang="en-GB" dirty="0"/>
              <a:t> KE network and-so am keen that we direct our efforts in the right way. In terms of some ideas I have:</a:t>
            </a:r>
          </a:p>
          <a:p>
            <a:pPr marL="742950" lvl="1" indent="-285750">
              <a:buFont typeface="Arial" panose="020B0604020202020204" pitchFamily="34" charset="0"/>
              <a:buChar char="•"/>
            </a:pPr>
            <a:r>
              <a:rPr lang="en-GB" dirty="0"/>
              <a:t>Formalising our strategy and metrics for success around KE </a:t>
            </a:r>
          </a:p>
          <a:p>
            <a:pPr marL="742950" lvl="1" indent="-285750">
              <a:buFont typeface="Arial" panose="020B0604020202020204" pitchFamily="34" charset="0"/>
              <a:buChar char="•"/>
            </a:pPr>
            <a:r>
              <a:rPr lang="en-GB" dirty="0"/>
              <a:t>Twitter presence (I have registered </a:t>
            </a:r>
            <a:r>
              <a:rPr lang="en-GB" dirty="0">
                <a:solidFill>
                  <a:schemeClr val="accent1"/>
                </a:solidFill>
              </a:rPr>
              <a:t>@uk_ExCALIBUR </a:t>
            </a:r>
            <a:r>
              <a:rPr lang="en-GB" dirty="0"/>
              <a:t>that we will start using)</a:t>
            </a:r>
          </a:p>
          <a:p>
            <a:pPr marL="742950" lvl="1" indent="-285750">
              <a:buFont typeface="Arial" panose="020B0604020202020204" pitchFamily="34" charset="0"/>
              <a:buChar char="•"/>
            </a:pPr>
            <a:r>
              <a:rPr lang="en-GB" dirty="0"/>
              <a:t>Monthly webinar style meetings where two projects could present for around 20 mins each</a:t>
            </a:r>
          </a:p>
          <a:p>
            <a:pPr marL="742950" lvl="1" indent="-285750">
              <a:buFont typeface="Arial" panose="020B0604020202020204" pitchFamily="34" charset="0"/>
              <a:buChar char="•"/>
            </a:pPr>
            <a:r>
              <a:rPr lang="en-GB" dirty="0"/>
              <a:t>Online Slack/</a:t>
            </a:r>
            <a:r>
              <a:rPr lang="en-GB" dirty="0" err="1"/>
              <a:t>Zulip</a:t>
            </a:r>
            <a:r>
              <a:rPr lang="en-GB" dirty="0"/>
              <a:t> that we can all join and enable better communication between projects</a:t>
            </a:r>
          </a:p>
          <a:p>
            <a:pPr marL="742950" lvl="1" indent="-285750">
              <a:buFont typeface="Arial" panose="020B0604020202020204" pitchFamily="34" charset="0"/>
              <a:buChar char="•"/>
            </a:pPr>
            <a:r>
              <a:rPr lang="en-GB" dirty="0"/>
              <a:t>Case studies/whitepapers from projects on the </a:t>
            </a:r>
            <a:r>
              <a:rPr lang="en-GB" dirty="0" err="1"/>
              <a:t>ExCALIBUR</a:t>
            </a:r>
            <a:r>
              <a:rPr lang="en-GB" dirty="0"/>
              <a:t> programme website</a:t>
            </a:r>
          </a:p>
          <a:p>
            <a:pPr marL="742950" lvl="1" indent="-285750">
              <a:buFont typeface="Arial" panose="020B0604020202020204" pitchFamily="34" charset="0"/>
              <a:buChar char="•"/>
            </a:pPr>
            <a:r>
              <a:rPr lang="en-GB" dirty="0"/>
              <a:t>Identifying strategic events that we want to have a programme level presence at</a:t>
            </a:r>
          </a:p>
          <a:p>
            <a:pPr marL="742950" lvl="1" indent="-285750">
              <a:buFont typeface="Arial" panose="020B0604020202020204" pitchFamily="34" charset="0"/>
              <a:buChar char="•"/>
            </a:pPr>
            <a:r>
              <a:rPr lang="en-GB" dirty="0"/>
              <a:t>Programme level interaction with other global activities (individual projects do this well)</a:t>
            </a:r>
          </a:p>
        </p:txBody>
      </p:sp>
    </p:spTree>
    <p:extLst>
      <p:ext uri="{BB962C8B-B14F-4D97-AF65-F5344CB8AC3E}">
        <p14:creationId xmlns:p14="http://schemas.microsoft.com/office/powerpoint/2010/main" val="1596350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F560C4-AE94-2B21-803B-76CC5D2C43C8}"/>
              </a:ext>
            </a:extLst>
          </p:cNvPr>
          <p:cNvSpPr>
            <a:spLocks noGrp="1"/>
          </p:cNvSpPr>
          <p:nvPr>
            <p:ph type="sldNum" sz="quarter" idx="12"/>
          </p:nvPr>
        </p:nvSpPr>
        <p:spPr/>
        <p:txBody>
          <a:bodyPr/>
          <a:lstStyle/>
          <a:p>
            <a:fld id="{102F06D9-9A38-FF48-91F7-097E2C66BBBE}" type="slidenum">
              <a:rPr lang="en-US" smtClean="0"/>
              <a:pPr/>
              <a:t>8</a:t>
            </a:fld>
            <a:endParaRPr lang="en-US" dirty="0"/>
          </a:p>
        </p:txBody>
      </p:sp>
      <p:sp>
        <p:nvSpPr>
          <p:cNvPr id="6" name="TextBox 5">
            <a:extLst>
              <a:ext uri="{FF2B5EF4-FFF2-40B4-BE49-F238E27FC236}">
                <a16:creationId xmlns:a16="http://schemas.microsoft.com/office/drawing/2014/main" id="{65FD32EF-4FD9-7E4A-FC85-A5677C4E9FB1}"/>
              </a:ext>
            </a:extLst>
          </p:cNvPr>
          <p:cNvSpPr txBox="1"/>
          <p:nvPr/>
        </p:nvSpPr>
        <p:spPr>
          <a:xfrm>
            <a:off x="320993" y="768201"/>
            <a:ext cx="11550014" cy="5560505"/>
          </a:xfrm>
          <a:prstGeom prst="rect">
            <a:avLst/>
          </a:prstGeom>
          <a:noFill/>
        </p:spPr>
        <p:txBody>
          <a:bodyPr wrap="square" rtlCol="0">
            <a:normAutofit/>
          </a:bodyPr>
          <a:lstStyle/>
          <a:p>
            <a:pPr algn="ctr"/>
            <a:r>
              <a:rPr lang="en-GB" sz="7200" b="0" i="0" dirty="0">
                <a:solidFill>
                  <a:srgbClr val="333333"/>
                </a:solidFill>
                <a:effectLst/>
                <a:latin typeface="Ubuntu" panose="020B0504030602030204" pitchFamily="34" charset="0"/>
                <a:hlinkClick r:id="rId3"/>
              </a:rPr>
              <a:t>https://t.ly/We0Tw</a:t>
            </a:r>
            <a:endParaRPr lang="en-GB" sz="7200" b="0" i="0" dirty="0">
              <a:solidFill>
                <a:srgbClr val="333333"/>
              </a:solidFill>
              <a:effectLst/>
              <a:latin typeface="Ubuntu" panose="020B0504030602030204" pitchFamily="34" charset="0"/>
            </a:endParaRPr>
          </a:p>
          <a:p>
            <a:endParaRPr lang="en-GB" sz="6000" dirty="0">
              <a:solidFill>
                <a:srgbClr val="333333"/>
              </a:solidFill>
              <a:latin typeface="Ubuntu" panose="020B0504030602030204" pitchFamily="34" charset="0"/>
            </a:endParaRPr>
          </a:p>
          <a:p>
            <a:r>
              <a:rPr lang="en-GB" sz="6000" dirty="0">
                <a:solidFill>
                  <a:srgbClr val="333333"/>
                </a:solidFill>
                <a:latin typeface="Ubuntu" panose="020B0504030602030204" pitchFamily="34" charset="0"/>
              </a:rPr>
              <a:t>Where can we improve with KE?</a:t>
            </a:r>
          </a:p>
          <a:p>
            <a:pPr lvl="1"/>
            <a:endParaRPr lang="en-GB" sz="6000" b="1" dirty="0"/>
          </a:p>
        </p:txBody>
      </p:sp>
      <p:pic>
        <p:nvPicPr>
          <p:cNvPr id="7" name="Picture 6">
            <a:extLst>
              <a:ext uri="{FF2B5EF4-FFF2-40B4-BE49-F238E27FC236}">
                <a16:creationId xmlns:a16="http://schemas.microsoft.com/office/drawing/2014/main" id="{ED7854E3-F548-1974-1650-2ADECEDE872E}"/>
              </a:ext>
            </a:extLst>
          </p:cNvPr>
          <p:cNvPicPr>
            <a:picLocks noChangeAspect="1"/>
          </p:cNvPicPr>
          <p:nvPr/>
        </p:nvPicPr>
        <p:blipFill rotWithShape="1">
          <a:blip r:embed="rId4"/>
          <a:srcRect t="9127" b="44762"/>
          <a:stretch/>
        </p:blipFill>
        <p:spPr>
          <a:xfrm>
            <a:off x="59872" y="3900922"/>
            <a:ext cx="12039600" cy="2897207"/>
          </a:xfrm>
          <a:prstGeom prst="rect">
            <a:avLst/>
          </a:prstGeom>
        </p:spPr>
      </p:pic>
    </p:spTree>
    <p:extLst>
      <p:ext uri="{BB962C8B-B14F-4D97-AF65-F5344CB8AC3E}">
        <p14:creationId xmlns:p14="http://schemas.microsoft.com/office/powerpoint/2010/main" val="413717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D2246E0E4CC458759C5C503A34BC3" ma:contentTypeVersion="29" ma:contentTypeDescription="Create a new document." ma:contentTypeScope="" ma:versionID="bff0b07b98890cd90ec85d2863703e62">
  <xsd:schema xmlns:xsd="http://www.w3.org/2001/XMLSchema" xmlns:xs="http://www.w3.org/2001/XMLSchema" xmlns:p="http://schemas.microsoft.com/office/2006/metadata/properties" xmlns:ns2="d0f29d99-80ef-4c01-b00e-b100ef06102b" xmlns:ns3="c446f964-b2b3-4762-9127-f7450d2fd7fa" xmlns:ns4="6c5d3e1d-9c64-48d7-8976-8d77234e5bfb" targetNamespace="http://schemas.microsoft.com/office/2006/metadata/properties" ma:root="true" ma:fieldsID="e8776afb08fd523424a311141c933359" ns2:_="" ns3:_="" ns4:_="">
    <xsd:import namespace="d0f29d99-80ef-4c01-b00e-b100ef06102b"/>
    <xsd:import namespace="c446f964-b2b3-4762-9127-f7450d2fd7fa"/>
    <xsd:import namespace="6c5d3e1d-9c64-48d7-8976-8d77234e5bf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29d99-80ef-4c01-b00e-b100ef06102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446f964-b2b3-4762-9127-f7450d2fd7f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c5d3e1d-9c64-48d7-8976-8d77234e5bfb" elementFormDefault="qualified">
    <xsd:import namespace="http://schemas.microsoft.com/office/2006/documentManagement/types"/>
    <xsd:import namespace="http://schemas.microsoft.com/office/infopath/2007/PartnerControls"/>
    <xsd:element name="MediaServiceObjectDetectorVersions" ma:index="1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446f964-b2b3-4762-9127-f7450d2fd7fa">
      <UserInfo>
        <DisplayName>N. Luke Abraham</DisplayName>
        <AccountId>99</AccountId>
        <AccountType/>
      </UserInfo>
    </SharedWithUsers>
  </documentManagement>
</p:properties>
</file>

<file path=customXml/item4.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A11B8E-FCB7-44C0-8930-FF103769F9EA}"/>
</file>

<file path=customXml/itemProps2.xml><?xml version="1.0" encoding="utf-8"?>
<ds:datastoreItem xmlns:ds="http://schemas.openxmlformats.org/officeDocument/2006/customXml" ds:itemID="{205EBEDC-44B8-4297-9A08-9D111BB88542}">
  <ds:schemaRefs>
    <ds:schemaRef ds:uri="http://schemas.microsoft.com/sharepoint/v3/contenttype/forms"/>
  </ds:schemaRefs>
</ds:datastoreItem>
</file>

<file path=customXml/itemProps3.xml><?xml version="1.0" encoding="utf-8"?>
<ds:datastoreItem xmlns:ds="http://schemas.openxmlformats.org/officeDocument/2006/customXml" ds:itemID="{81525952-EED9-43CB-AC98-49493B0FC256}">
  <ds:schemaRefs>
    <ds:schemaRef ds:uri="http://schemas.microsoft.com/office/2006/documentManagement/types"/>
    <ds:schemaRef ds:uri="http://purl.org/dc/terms/"/>
    <ds:schemaRef ds:uri="http://schemas.microsoft.com/office/2006/metadata/properties"/>
    <ds:schemaRef ds:uri="http://purl.org/dc/dcmitype/"/>
    <ds:schemaRef ds:uri="95a6d21c-7db0-4b7e-981f-b4f22b02b9d8"/>
    <ds:schemaRef ds:uri="http://schemas.microsoft.com/office/infopath/2007/PartnerControls"/>
    <ds:schemaRef ds:uri="625a08d9-046b-4586-95d1-9cf314befc6a"/>
    <ds:schemaRef ds:uri="http://purl.org/dc/elements/1.1/"/>
    <ds:schemaRef ds:uri="http://schemas.openxmlformats.org/package/2006/metadata/core-properties"/>
    <ds:schemaRef ds:uri="8f27309f-28bb-410f-9816-f04cb1aa17e4"/>
    <ds:schemaRef ds:uri="http://www.w3.org/XML/1998/namespace"/>
  </ds:schemaRefs>
</ds:datastoreItem>
</file>

<file path=customXml/itemProps4.xml><?xml version="1.0" encoding="utf-8"?>
<ds:datastoreItem xmlns:ds="http://schemas.openxmlformats.org/officeDocument/2006/customXml" ds:itemID="{B1089AA5-39CF-4E2C-94B5-79270EA6EB1B}"/>
</file>

<file path=docProps/app.xml><?xml version="1.0" encoding="utf-8"?>
<Properties xmlns="http://schemas.openxmlformats.org/officeDocument/2006/extended-properties" xmlns:vt="http://schemas.openxmlformats.org/officeDocument/2006/docPropsVTypes">
  <TotalTime>97</TotalTime>
  <Words>1141</Words>
  <Application>Microsoft Office PowerPoint</Application>
  <PresentationFormat>Widescreen</PresentationFormat>
  <Paragraphs>94</Paragraphs>
  <Slides>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Montserrat</vt:lpstr>
      <vt:lpstr>Arial</vt:lpstr>
      <vt:lpstr>Calibri</vt:lpstr>
      <vt:lpstr>Ubuntu</vt:lpstr>
      <vt:lpstr>Montserrat ExtraBold</vt:lpstr>
      <vt:lpstr>Office Theme</vt:lpstr>
      <vt:lpstr>Knowledge exchange panel</vt:lpstr>
      <vt:lpstr>Session plan</vt:lpstr>
      <vt:lpstr>SC22 Birds of a Feather (BoF) session</vt:lpstr>
      <vt:lpstr>CIUK 2022</vt:lpstr>
      <vt:lpstr>ExCALIBUR at HPC Days in Durham</vt:lpstr>
      <vt:lpstr>ISC23 ExCALIBUR activities</vt:lpstr>
      <vt:lpstr>PowerPoint Presentation</vt:lpstr>
      <vt:lpstr>Knowledge exchange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Akers, Rob</dc:creator>
  <cp:lastModifiedBy>Nick Brown</cp:lastModifiedBy>
  <cp:revision>111</cp:revision>
  <dcterms:created xsi:type="dcterms:W3CDTF">2020-06-17T13:55:01Z</dcterms:created>
  <dcterms:modified xsi:type="dcterms:W3CDTF">2023-10-12T09:07:07Z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0x0101002EC88A9E5A89284CB84C69CB6EF737DF</vt:lpwstr>
  </property>
  <property fmtid="{D5CDD505-2E9C-101B-9397-08002B2CF9AE}" pid="3" name="Order">
    <vt:r8>9600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