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707" r:id="rId5"/>
    <p:sldMasterId id="2147483674" r:id="rId6"/>
    <p:sldMasterId id="2147483687" r:id="rId7"/>
    <p:sldMasterId id="2147483661" r:id="rId8"/>
  </p:sldMasterIdLst>
  <p:notesMasterIdLst>
    <p:notesMasterId r:id="rId51"/>
  </p:notesMasterIdLst>
  <p:sldIdLst>
    <p:sldId id="298" r:id="rId9"/>
    <p:sldId id="313" r:id="rId10"/>
    <p:sldId id="310" r:id="rId11"/>
    <p:sldId id="311" r:id="rId12"/>
    <p:sldId id="312" r:id="rId13"/>
    <p:sldId id="300" r:id="rId14"/>
    <p:sldId id="305" r:id="rId15"/>
    <p:sldId id="306" r:id="rId16"/>
    <p:sldId id="307" r:id="rId17"/>
    <p:sldId id="308" r:id="rId18"/>
    <p:sldId id="301" r:id="rId19"/>
    <p:sldId id="302" r:id="rId20"/>
    <p:sldId id="340" r:id="rId21"/>
    <p:sldId id="303" r:id="rId22"/>
    <p:sldId id="304" r:id="rId23"/>
    <p:sldId id="309" r:id="rId24"/>
    <p:sldId id="295" r:id="rId25"/>
    <p:sldId id="343" r:id="rId26"/>
    <p:sldId id="341" r:id="rId27"/>
    <p:sldId id="2147469920" r:id="rId28"/>
    <p:sldId id="2147469921" r:id="rId29"/>
    <p:sldId id="2147469922" r:id="rId30"/>
    <p:sldId id="318" r:id="rId31"/>
    <p:sldId id="2147469915" r:id="rId32"/>
    <p:sldId id="2147469916" r:id="rId33"/>
    <p:sldId id="321" r:id="rId34"/>
    <p:sldId id="2147469927" r:id="rId35"/>
    <p:sldId id="2147469928" r:id="rId36"/>
    <p:sldId id="2147469929" r:id="rId37"/>
    <p:sldId id="326" r:id="rId38"/>
    <p:sldId id="350" r:id="rId39"/>
    <p:sldId id="351" r:id="rId40"/>
    <p:sldId id="352" r:id="rId41"/>
    <p:sldId id="353" r:id="rId42"/>
    <p:sldId id="2147469917" r:id="rId43"/>
    <p:sldId id="2147469918" r:id="rId44"/>
    <p:sldId id="2147469919" r:id="rId45"/>
    <p:sldId id="2147469923" r:id="rId46"/>
    <p:sldId id="2147469924" r:id="rId47"/>
    <p:sldId id="2147469925" r:id="rId48"/>
    <p:sldId id="2147469926" r:id="rId49"/>
    <p:sldId id="339"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
      <p:font typeface="Montserrat" pitchFamily="2" charset="77"/>
      <p:regular r:id="rId57"/>
      <p:bold r:id="rId58"/>
      <p:italic r:id="rId59"/>
      <p:boldItalic r:id="rId60"/>
    </p:embeddedFont>
    <p:embeddedFont>
      <p:font typeface="Montserrat ExtraBold" panose="020F0502020204030204" pitchFamily="34" charset="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5499963-42DF-463A-B08C-5C637036ACCA}">
          <p14:sldIdLst>
            <p14:sldId id="298"/>
          </p14:sldIdLst>
        </p14:section>
        <p14:section name="Benchmarking Exascale - Chris" id="{A4E3CA63-CAA4-491A-9B9B-307F3A7DE8FA}">
          <p14:sldIdLst>
            <p14:sldId id="313"/>
            <p14:sldId id="310"/>
            <p14:sldId id="311"/>
            <p14:sldId id="312"/>
          </p14:sldIdLst>
        </p14:section>
        <p14:section name="Marine Systems - Joe H" id="{098B55E6-5ADC-4794-989E-C27EF5BDD9CC}">
          <p14:sldIdLst>
            <p14:sldId id="300"/>
            <p14:sldId id="305"/>
            <p14:sldId id="306"/>
            <p14:sldId id="307"/>
            <p14:sldId id="308"/>
          </p14:sldIdLst>
        </p14:section>
        <p14:section name="UKCA - Joe W &amp; Joe A" id="{9E506E36-3544-4936-B09A-E2C2EF07B032}">
          <p14:sldIdLst>
            <p14:sldId id="301"/>
            <p14:sldId id="302"/>
            <p14:sldId id="340"/>
            <p14:sldId id="303"/>
            <p14:sldId id="304"/>
            <p14:sldId id="309"/>
            <p14:sldId id="295"/>
            <p14:sldId id="343"/>
            <p14:sldId id="341"/>
          </p14:sldIdLst>
        </p14:section>
        <p14:section name="IO - Grenville" id="{51FF440F-5107-4C3F-8E3C-29B235D24C52}">
          <p14:sldIdLst>
            <p14:sldId id="2147469920"/>
            <p14:sldId id="2147469921"/>
            <p14:sldId id="2147469922"/>
          </p14:sldIdLst>
        </p14:section>
        <p14:section name="Coupling - Ben" id="{EC6A1B69-193D-4FAF-9639-94BC27ED35AC}">
          <p14:sldIdLst>
            <p14:sldId id="318"/>
            <p14:sldId id="2147469915"/>
            <p14:sldId id="2147469916"/>
            <p14:sldId id="321"/>
          </p14:sldIdLst>
        </p14:section>
        <p14:section name="Parallel in Time - Jemma" id="{9D935ED2-756E-4BBE-A1C7-449E7493E6EE}">
          <p14:sldIdLst>
            <p14:sldId id="2147469927"/>
            <p14:sldId id="2147469928"/>
            <p14:sldId id="2147469929"/>
          </p14:sldIdLst>
        </p14:section>
        <p14:section name="Taskified - Tobias" id="{C3A0016B-5D83-4CEB-8E8A-2548DE58D914}">
          <p14:sldIdLst>
            <p14:sldId id="326"/>
            <p14:sldId id="350"/>
            <p14:sldId id="351"/>
            <p14:sldId id="352"/>
            <p14:sldId id="353"/>
          </p14:sldIdLst>
        </p14:section>
        <p14:section name="SiMLInt - Anna" id="{E06B750D-E4D6-4A0A-9FBA-CC43F06F4502}">
          <p14:sldIdLst>
            <p14:sldId id="2147469917"/>
            <p14:sldId id="2147469918"/>
            <p14:sldId id="2147469919"/>
          </p14:sldIdLst>
        </p14:section>
        <p14:section name="JULES - Emma" id="{C42274F4-56E3-4252-BEC1-2B486BB1E57F}">
          <p14:sldIdLst>
            <p14:sldId id="2147469923"/>
            <p14:sldId id="2147469924"/>
            <p14:sldId id="2147469925"/>
            <p14:sldId id="2147469926"/>
          </p14:sldIdLst>
        </p14:section>
        <p14:section name="Close" id="{30EACE08-D4C2-48A5-B895-877F037B124F}">
          <p14:sldIdLst>
            <p14:sldId id="3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5BA"/>
    <a:srgbClr val="D14826"/>
    <a:srgbClr val="0A8C84"/>
    <a:srgbClr val="95A4BA"/>
    <a:srgbClr val="AC4FF4"/>
    <a:srgbClr val="95A5B9"/>
    <a:srgbClr val="94A4BA"/>
    <a:srgbClr val="273132"/>
    <a:srgbClr val="263233"/>
    <a:srgbClr val="121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 pos="189"/>
      </p:guideLst>
    </p:cSldViewPr>
  </p:slideViewPr>
  <p:notesTextViewPr>
    <p:cViewPr>
      <p:scale>
        <a:sx n="1" d="1"/>
        <a:sy n="1" d="1"/>
      </p:scale>
      <p:origin x="0" y="0"/>
    </p:cViewPr>
  </p:notesTextViewPr>
  <p:sorterViewPr>
    <p:cViewPr varScale="1">
      <p:scale>
        <a:sx n="1" d="1"/>
        <a:sy n="1" d="1"/>
      </p:scale>
      <p:origin x="0" y="-196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4.fntdata"/><Relationship Id="rId63" Type="http://schemas.openxmlformats.org/officeDocument/2006/relationships/font" Target="fonts/font12.fntdata"/><Relationship Id="rId68"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font" Target="fonts/font10.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Maynard" userId="d9e5b64a-b6b8-44e7-a362-1b3f4ef890ae" providerId="ADAL" clId="{835F313D-8F7B-48DC-A91C-4D4AB7065590}"/>
    <pc:docChg chg="undo custSel modSld">
      <pc:chgData name="Christopher Maynard" userId="d9e5b64a-b6b8-44e7-a362-1b3f4ef890ae" providerId="ADAL" clId="{835F313D-8F7B-48DC-A91C-4D4AB7065590}" dt="2023-10-09T16:01:37.566" v="302" actId="1076"/>
      <pc:docMkLst>
        <pc:docMk/>
      </pc:docMkLst>
      <pc:sldChg chg="addSp delSp modSp mod">
        <pc:chgData name="Christopher Maynard" userId="d9e5b64a-b6b8-44e7-a362-1b3f4ef890ae" providerId="ADAL" clId="{835F313D-8F7B-48DC-A91C-4D4AB7065590}" dt="2023-10-09T15:43:59.217" v="106" actId="1076"/>
        <pc:sldMkLst>
          <pc:docMk/>
          <pc:sldMk cId="2632296164" sldId="310"/>
        </pc:sldMkLst>
        <pc:spChg chg="mod">
          <ac:chgData name="Christopher Maynard" userId="d9e5b64a-b6b8-44e7-a362-1b3f4ef890ae" providerId="ADAL" clId="{835F313D-8F7B-48DC-A91C-4D4AB7065590}" dt="2023-10-09T15:36:28.679" v="62" actId="20577"/>
          <ac:spMkLst>
            <pc:docMk/>
            <pc:sldMk cId="2632296164" sldId="310"/>
            <ac:spMk id="2" creationId="{04674E73-EBED-43D6-BA3D-5F7026D36BB4}"/>
          </ac:spMkLst>
        </pc:spChg>
        <pc:spChg chg="add del mod">
          <ac:chgData name="Christopher Maynard" userId="d9e5b64a-b6b8-44e7-a362-1b3f4ef890ae" providerId="ADAL" clId="{835F313D-8F7B-48DC-A91C-4D4AB7065590}" dt="2023-10-09T15:37:25.961" v="69" actId="478"/>
          <ac:spMkLst>
            <pc:docMk/>
            <pc:sldMk cId="2632296164" sldId="310"/>
            <ac:spMk id="3" creationId="{47D2AD3F-289F-4443-684E-C0C88E82DC43}"/>
          </ac:spMkLst>
        </pc:spChg>
        <pc:spChg chg="add mod">
          <ac:chgData name="Christopher Maynard" userId="d9e5b64a-b6b8-44e7-a362-1b3f4ef890ae" providerId="ADAL" clId="{835F313D-8F7B-48DC-A91C-4D4AB7065590}" dt="2023-10-09T15:43:53.663" v="105" actId="14100"/>
          <ac:spMkLst>
            <pc:docMk/>
            <pc:sldMk cId="2632296164" sldId="310"/>
            <ac:spMk id="6" creationId="{D785BEF8-22DD-A1F9-B902-A2C78596BE22}"/>
          </ac:spMkLst>
        </pc:spChg>
        <pc:spChg chg="add mod">
          <ac:chgData name="Christopher Maynard" userId="d9e5b64a-b6b8-44e7-a362-1b3f4ef890ae" providerId="ADAL" clId="{835F313D-8F7B-48DC-A91C-4D4AB7065590}" dt="2023-10-09T15:43:59.217" v="106" actId="1076"/>
          <ac:spMkLst>
            <pc:docMk/>
            <pc:sldMk cId="2632296164" sldId="310"/>
            <ac:spMk id="8" creationId="{2C70E671-BAFB-098A-B979-1D9E9354B67E}"/>
          </ac:spMkLst>
        </pc:spChg>
        <pc:picChg chg="add mod ord">
          <ac:chgData name="Christopher Maynard" userId="d9e5b64a-b6b8-44e7-a362-1b3f4ef890ae" providerId="ADAL" clId="{835F313D-8F7B-48DC-A91C-4D4AB7065590}" dt="2023-10-09T15:43:29.328" v="98" actId="1076"/>
          <ac:picMkLst>
            <pc:docMk/>
            <pc:sldMk cId="2632296164" sldId="310"/>
            <ac:picMk id="7" creationId="{168214AE-9DE1-42B7-D0FE-3D1C4A153F46}"/>
          </ac:picMkLst>
        </pc:picChg>
      </pc:sldChg>
      <pc:sldChg chg="addSp modSp mod">
        <pc:chgData name="Christopher Maynard" userId="d9e5b64a-b6b8-44e7-a362-1b3f4ef890ae" providerId="ADAL" clId="{835F313D-8F7B-48DC-A91C-4D4AB7065590}" dt="2023-10-09T16:01:37.566" v="302" actId="1076"/>
        <pc:sldMkLst>
          <pc:docMk/>
          <pc:sldMk cId="394002199" sldId="311"/>
        </pc:sldMkLst>
        <pc:spChg chg="mod">
          <ac:chgData name="Christopher Maynard" userId="d9e5b64a-b6b8-44e7-a362-1b3f4ef890ae" providerId="ADAL" clId="{835F313D-8F7B-48DC-A91C-4D4AB7065590}" dt="2023-10-09T15:46:04.564" v="114" actId="20577"/>
          <ac:spMkLst>
            <pc:docMk/>
            <pc:sldMk cId="394002199" sldId="311"/>
            <ac:spMk id="2" creationId="{04674E73-EBED-43D6-BA3D-5F7026D36BB4}"/>
          </ac:spMkLst>
        </pc:spChg>
        <pc:spChg chg="add mod">
          <ac:chgData name="Christopher Maynard" userId="d9e5b64a-b6b8-44e7-a362-1b3f4ef890ae" providerId="ADAL" clId="{835F313D-8F7B-48DC-A91C-4D4AB7065590}" dt="2023-10-09T15:52:05.419" v="155" actId="20577"/>
          <ac:spMkLst>
            <pc:docMk/>
            <pc:sldMk cId="394002199" sldId="311"/>
            <ac:spMk id="3" creationId="{CA8CFB35-5E43-36D6-C50C-3E048C6889CA}"/>
          </ac:spMkLst>
        </pc:spChg>
        <pc:spChg chg="add mod">
          <ac:chgData name="Christopher Maynard" userId="d9e5b64a-b6b8-44e7-a362-1b3f4ef890ae" providerId="ADAL" clId="{835F313D-8F7B-48DC-A91C-4D4AB7065590}" dt="2023-10-09T15:50:56.942" v="142" actId="164"/>
          <ac:spMkLst>
            <pc:docMk/>
            <pc:sldMk cId="394002199" sldId="311"/>
            <ac:spMk id="7" creationId="{7A082CCB-6BD7-7496-B6DC-43D24D3192DE}"/>
          </ac:spMkLst>
        </pc:spChg>
        <pc:spChg chg="add mod">
          <ac:chgData name="Christopher Maynard" userId="d9e5b64a-b6b8-44e7-a362-1b3f4ef890ae" providerId="ADAL" clId="{835F313D-8F7B-48DC-A91C-4D4AB7065590}" dt="2023-10-09T15:50:56.942" v="142" actId="164"/>
          <ac:spMkLst>
            <pc:docMk/>
            <pc:sldMk cId="394002199" sldId="311"/>
            <ac:spMk id="8" creationId="{2C862942-D586-73A6-0B92-F40E08C64159}"/>
          </ac:spMkLst>
        </pc:spChg>
        <pc:spChg chg="add mod">
          <ac:chgData name="Christopher Maynard" userId="d9e5b64a-b6b8-44e7-a362-1b3f4ef890ae" providerId="ADAL" clId="{835F313D-8F7B-48DC-A91C-4D4AB7065590}" dt="2023-10-09T15:50:56.942" v="142" actId="164"/>
          <ac:spMkLst>
            <pc:docMk/>
            <pc:sldMk cId="394002199" sldId="311"/>
            <ac:spMk id="9" creationId="{29028B57-5AFC-3638-7C72-08DF1F7BAF04}"/>
          </ac:spMkLst>
        </pc:spChg>
        <pc:spChg chg="add mod">
          <ac:chgData name="Christopher Maynard" userId="d9e5b64a-b6b8-44e7-a362-1b3f4ef890ae" providerId="ADAL" clId="{835F313D-8F7B-48DC-A91C-4D4AB7065590}" dt="2023-10-09T15:53:27.858" v="219" actId="1076"/>
          <ac:spMkLst>
            <pc:docMk/>
            <pc:sldMk cId="394002199" sldId="311"/>
            <ac:spMk id="12" creationId="{7305DC74-6CB4-9C96-97E1-92DE7388D5DB}"/>
          </ac:spMkLst>
        </pc:spChg>
        <pc:spChg chg="add mod">
          <ac:chgData name="Christopher Maynard" userId="d9e5b64a-b6b8-44e7-a362-1b3f4ef890ae" providerId="ADAL" clId="{835F313D-8F7B-48DC-A91C-4D4AB7065590}" dt="2023-10-09T16:01:37.566" v="302" actId="1076"/>
          <ac:spMkLst>
            <pc:docMk/>
            <pc:sldMk cId="394002199" sldId="311"/>
            <ac:spMk id="13" creationId="{D1DDC1FE-0371-5E68-B12C-98C29355FA9A}"/>
          </ac:spMkLst>
        </pc:spChg>
        <pc:grpChg chg="add mod">
          <ac:chgData name="Christopher Maynard" userId="d9e5b64a-b6b8-44e7-a362-1b3f4ef890ae" providerId="ADAL" clId="{835F313D-8F7B-48DC-A91C-4D4AB7065590}" dt="2023-10-09T15:51:08.728" v="143" actId="1076"/>
          <ac:grpSpMkLst>
            <pc:docMk/>
            <pc:sldMk cId="394002199" sldId="311"/>
            <ac:grpSpMk id="10" creationId="{D1907C4E-1F31-89A6-99DC-D8C357897507}"/>
          </ac:grpSpMkLst>
        </pc:grpChg>
        <pc:picChg chg="add mod">
          <ac:chgData name="Christopher Maynard" userId="d9e5b64a-b6b8-44e7-a362-1b3f4ef890ae" providerId="ADAL" clId="{835F313D-8F7B-48DC-A91C-4D4AB7065590}" dt="2023-10-09T15:50:56.942" v="142" actId="164"/>
          <ac:picMkLst>
            <pc:docMk/>
            <pc:sldMk cId="394002199" sldId="311"/>
            <ac:picMk id="6" creationId="{1F28EAFB-15C5-0C40-A280-1280A426D16A}"/>
          </ac:picMkLst>
        </pc:picChg>
        <pc:picChg chg="add mod">
          <ac:chgData name="Christopher Maynard" userId="d9e5b64a-b6b8-44e7-a362-1b3f4ef890ae" providerId="ADAL" clId="{835F313D-8F7B-48DC-A91C-4D4AB7065590}" dt="2023-10-09T15:53:21.065" v="218" actId="1076"/>
          <ac:picMkLst>
            <pc:docMk/>
            <pc:sldMk cId="394002199" sldId="311"/>
            <ac:picMk id="11" creationId="{8B2E1129-E3B7-C04D-248A-6C89D5204D46}"/>
          </ac:picMkLst>
        </pc:picChg>
        <pc:picChg chg="add mod ord">
          <ac:chgData name="Christopher Maynard" userId="d9e5b64a-b6b8-44e7-a362-1b3f4ef890ae" providerId="ADAL" clId="{835F313D-8F7B-48DC-A91C-4D4AB7065590}" dt="2023-10-09T16:01:34.782" v="301" actId="1076"/>
          <ac:picMkLst>
            <pc:docMk/>
            <pc:sldMk cId="394002199" sldId="311"/>
            <ac:picMk id="14" creationId="{00F8C3F3-47D3-1BC8-CDF0-044B0B83FB01}"/>
          </ac:picMkLst>
        </pc:picChg>
        <pc:picChg chg="add mod ord">
          <ac:chgData name="Christopher Maynard" userId="d9e5b64a-b6b8-44e7-a362-1b3f4ef890ae" providerId="ADAL" clId="{835F313D-8F7B-48DC-A91C-4D4AB7065590}" dt="2023-10-09T16:01:23.657" v="299" actId="166"/>
          <ac:picMkLst>
            <pc:docMk/>
            <pc:sldMk cId="394002199" sldId="311"/>
            <ac:picMk id="16" creationId="{1C83A309-34C7-DFDE-E4A9-62542E70C658}"/>
          </ac:picMkLst>
        </pc:picChg>
      </pc:sldChg>
      <pc:sldChg chg="addSp delSp modSp mod">
        <pc:chgData name="Christopher Maynard" userId="d9e5b64a-b6b8-44e7-a362-1b3f4ef890ae" providerId="ADAL" clId="{835F313D-8F7B-48DC-A91C-4D4AB7065590}" dt="2023-10-09T15:30:29.084" v="23" actId="13926"/>
        <pc:sldMkLst>
          <pc:docMk/>
          <pc:sldMk cId="3151398240" sldId="313"/>
        </pc:sldMkLst>
        <pc:spChg chg="del mod">
          <ac:chgData name="Christopher Maynard" userId="d9e5b64a-b6b8-44e7-a362-1b3f4ef890ae" providerId="ADAL" clId="{835F313D-8F7B-48DC-A91C-4D4AB7065590}" dt="2023-10-09T15:20:00.366" v="13"/>
          <ac:spMkLst>
            <pc:docMk/>
            <pc:sldMk cId="3151398240" sldId="313"/>
            <ac:spMk id="4" creationId="{493F64B1-636E-AE72-7EA4-5B0F622845D4}"/>
          </ac:spMkLst>
        </pc:spChg>
        <pc:spChg chg="add mod">
          <ac:chgData name="Christopher Maynard" userId="d9e5b64a-b6b8-44e7-a362-1b3f4ef890ae" providerId="ADAL" clId="{835F313D-8F7B-48DC-A91C-4D4AB7065590}" dt="2023-10-09T15:30:29.084" v="23" actId="13926"/>
          <ac:spMkLst>
            <pc:docMk/>
            <pc:sldMk cId="3151398240" sldId="313"/>
            <ac:spMk id="5" creationId="{826B49E9-7302-0E86-09DC-1330D0708474}"/>
          </ac:spMkLst>
        </pc:spChg>
      </pc:sldChg>
    </pc:docChg>
  </pc:docChgLst>
  <pc:docChgLst>
    <pc:chgData name="Elizabeth Bent - EPSRC UKRI" userId="2e932734-362e-4390-814a-61a7eead143f" providerId="ADAL" clId="{A87D7A81-0BA6-46F3-860C-7266ACED98B9}"/>
    <pc:docChg chg="undo custSel sldOrd">
      <pc:chgData name="Elizabeth Bent - EPSRC UKRI" userId="2e932734-362e-4390-814a-61a7eead143f" providerId="ADAL" clId="{A87D7A81-0BA6-46F3-860C-7266ACED98B9}" dt="2023-10-12T08:53:37.445" v="1" actId="20578"/>
      <pc:docMkLst>
        <pc:docMk/>
      </pc:docMkLst>
      <pc:sldChg chg="ord">
        <pc:chgData name="Elizabeth Bent - EPSRC UKRI" userId="2e932734-362e-4390-814a-61a7eead143f" providerId="ADAL" clId="{A87D7A81-0BA6-46F3-860C-7266ACED98B9}" dt="2023-10-12T08:53:37.445" v="1" actId="20578"/>
        <pc:sldMkLst>
          <pc:docMk/>
          <pc:sldMk cId="1912834130" sldId="2147469917"/>
        </pc:sldMkLst>
      </pc:sldChg>
    </pc:docChg>
  </pc:docChgLst>
  <pc:docChgLst>
    <pc:chgData name="Joseph Hickson" userId="38ce7a3f-ecfe-4a8a-ba0b-339b36a67ee5" providerId="ADAL" clId="{6ACCA81C-AC9E-4AA4-98D0-854B3D690813}"/>
    <pc:docChg chg="undo custSel addSld delSld modSld sldOrd addMainMaster delMainMaster modMainMaster addSection modSection">
      <pc:chgData name="Joseph Hickson" userId="38ce7a3f-ecfe-4a8a-ba0b-339b36a67ee5" providerId="ADAL" clId="{6ACCA81C-AC9E-4AA4-98D0-854B3D690813}" dt="2023-10-11T13:10:02.132" v="1750" actId="47"/>
      <pc:docMkLst>
        <pc:docMk/>
      </pc:docMkLst>
      <pc:sldChg chg="add del">
        <pc:chgData name="Joseph Hickson" userId="38ce7a3f-ecfe-4a8a-ba0b-339b36a67ee5" providerId="ADAL" clId="{6ACCA81C-AC9E-4AA4-98D0-854B3D690813}" dt="2023-10-09T10:16:57.618" v="1728"/>
        <pc:sldMkLst>
          <pc:docMk/>
          <pc:sldMk cId="0" sldId="256"/>
        </pc:sldMkLst>
      </pc:sldChg>
      <pc:sldChg chg="modSp add del modNotes">
        <pc:chgData name="Joseph Hickson" userId="38ce7a3f-ecfe-4a8a-ba0b-339b36a67ee5" providerId="ADAL" clId="{6ACCA81C-AC9E-4AA4-98D0-854B3D690813}" dt="2023-10-09T10:16:57.618" v="1728"/>
        <pc:sldMkLst>
          <pc:docMk/>
          <pc:sldMk cId="0" sldId="257"/>
        </pc:sldMkLst>
        <pc:spChg chg="mod">
          <ac:chgData name="Joseph Hickson" userId="38ce7a3f-ecfe-4a8a-ba0b-339b36a67ee5" providerId="ADAL" clId="{6ACCA81C-AC9E-4AA4-98D0-854B3D690813}" dt="2023-10-09T10:16:50.274" v="1727"/>
          <ac:spMkLst>
            <pc:docMk/>
            <pc:sldMk cId="0" sldId="257"/>
            <ac:spMk id="4" creationId="{00000000-0000-0000-0000-000000000000}"/>
          </ac:spMkLst>
        </pc:spChg>
      </pc:sldChg>
      <pc:sldChg chg="modSp add del modNotes">
        <pc:chgData name="Joseph Hickson" userId="38ce7a3f-ecfe-4a8a-ba0b-339b36a67ee5" providerId="ADAL" clId="{6ACCA81C-AC9E-4AA4-98D0-854B3D690813}" dt="2023-10-09T10:16:57.618" v="1728"/>
        <pc:sldMkLst>
          <pc:docMk/>
          <pc:sldMk cId="0" sldId="258"/>
        </pc:sldMkLst>
        <pc:spChg chg="mod">
          <ac:chgData name="Joseph Hickson" userId="38ce7a3f-ecfe-4a8a-ba0b-339b36a67ee5" providerId="ADAL" clId="{6ACCA81C-AC9E-4AA4-98D0-854B3D690813}" dt="2023-10-09T10:16:50.274" v="1727"/>
          <ac:spMkLst>
            <pc:docMk/>
            <pc:sldMk cId="0" sldId="258"/>
            <ac:spMk id="4" creationId="{00000000-0000-0000-0000-000000000000}"/>
          </ac:spMkLst>
        </pc:spChg>
      </pc:sldChg>
      <pc:sldChg chg="modSp add del modNotes">
        <pc:chgData name="Joseph Hickson" userId="38ce7a3f-ecfe-4a8a-ba0b-339b36a67ee5" providerId="ADAL" clId="{6ACCA81C-AC9E-4AA4-98D0-854B3D690813}" dt="2023-10-09T10:16:57.618" v="1728"/>
        <pc:sldMkLst>
          <pc:docMk/>
          <pc:sldMk cId="0" sldId="259"/>
        </pc:sldMkLst>
        <pc:spChg chg="mod">
          <ac:chgData name="Joseph Hickson" userId="38ce7a3f-ecfe-4a8a-ba0b-339b36a67ee5" providerId="ADAL" clId="{6ACCA81C-AC9E-4AA4-98D0-854B3D690813}" dt="2023-10-09T10:16:50.274" v="1727"/>
          <ac:spMkLst>
            <pc:docMk/>
            <pc:sldMk cId="0" sldId="259"/>
            <ac:spMk id="4" creationId="{00000000-0000-0000-0000-000000000000}"/>
          </ac:spMkLst>
        </pc:spChg>
      </pc:sldChg>
      <pc:sldChg chg="modSp mod">
        <pc:chgData name="Joseph Hickson" userId="38ce7a3f-ecfe-4a8a-ba0b-339b36a67ee5" providerId="ADAL" clId="{6ACCA81C-AC9E-4AA4-98D0-854B3D690813}" dt="2023-10-04T10:16:55.867" v="1418" actId="20577"/>
        <pc:sldMkLst>
          <pc:docMk/>
          <pc:sldMk cId="3808243910" sldId="298"/>
        </pc:sldMkLst>
        <pc:spChg chg="mod">
          <ac:chgData name="Joseph Hickson" userId="38ce7a3f-ecfe-4a8a-ba0b-339b36a67ee5" providerId="ADAL" clId="{6ACCA81C-AC9E-4AA4-98D0-854B3D690813}" dt="2023-10-04T10:16:55.867" v="1418" actId="20577"/>
          <ac:spMkLst>
            <pc:docMk/>
            <pc:sldMk cId="3808243910" sldId="298"/>
            <ac:spMk id="2" creationId="{C08E0D9C-88F8-44C2-B5D9-37D4A167D623}"/>
          </ac:spMkLst>
        </pc:spChg>
      </pc:sldChg>
      <pc:sldChg chg="modSp mod ord">
        <pc:chgData name="Joseph Hickson" userId="38ce7a3f-ecfe-4a8a-ba0b-339b36a67ee5" providerId="ADAL" clId="{6ACCA81C-AC9E-4AA4-98D0-854B3D690813}" dt="2023-10-05T10:02:08.690" v="1557" actId="255"/>
        <pc:sldMkLst>
          <pc:docMk/>
          <pc:sldMk cId="2823020121" sldId="301"/>
        </pc:sldMkLst>
        <pc:spChg chg="mod">
          <ac:chgData name="Joseph Hickson" userId="38ce7a3f-ecfe-4a8a-ba0b-339b36a67ee5" providerId="ADAL" clId="{6ACCA81C-AC9E-4AA4-98D0-854B3D690813}" dt="2023-10-05T10:02:08.690" v="1557" actId="255"/>
          <ac:spMkLst>
            <pc:docMk/>
            <pc:sldMk cId="2823020121" sldId="301"/>
            <ac:spMk id="2" creationId="{C08E0D9C-88F8-44C2-B5D9-37D4A167D623}"/>
          </ac:spMkLst>
        </pc:spChg>
        <pc:spChg chg="mod">
          <ac:chgData name="Joseph Hickson" userId="38ce7a3f-ecfe-4a8a-ba0b-339b36a67ee5" providerId="ADAL" clId="{6ACCA81C-AC9E-4AA4-98D0-854B3D690813}" dt="2023-10-05T10:01:47.662" v="1554" actId="20577"/>
          <ac:spMkLst>
            <pc:docMk/>
            <pc:sldMk cId="2823020121" sldId="301"/>
            <ac:spMk id="4" creationId="{08F6B5BB-CEF5-49DD-8D24-256A35910724}"/>
          </ac:spMkLst>
        </pc:spChg>
      </pc:sldChg>
      <pc:sldChg chg="ord">
        <pc:chgData name="Joseph Hickson" userId="38ce7a3f-ecfe-4a8a-ba0b-339b36a67ee5" providerId="ADAL" clId="{6ACCA81C-AC9E-4AA4-98D0-854B3D690813}" dt="2023-10-05T10:01:35.741" v="1539"/>
        <pc:sldMkLst>
          <pc:docMk/>
          <pc:sldMk cId="3375818348" sldId="302"/>
        </pc:sldMkLst>
      </pc:sldChg>
      <pc:sldChg chg="ord">
        <pc:chgData name="Joseph Hickson" userId="38ce7a3f-ecfe-4a8a-ba0b-339b36a67ee5" providerId="ADAL" clId="{6ACCA81C-AC9E-4AA4-98D0-854B3D690813}" dt="2023-10-05T10:01:35.741" v="1539"/>
        <pc:sldMkLst>
          <pc:docMk/>
          <pc:sldMk cId="777937512" sldId="303"/>
        </pc:sldMkLst>
      </pc:sldChg>
      <pc:sldChg chg="ord">
        <pc:chgData name="Joseph Hickson" userId="38ce7a3f-ecfe-4a8a-ba0b-339b36a67ee5" providerId="ADAL" clId="{6ACCA81C-AC9E-4AA4-98D0-854B3D690813}" dt="2023-10-05T10:01:35.741" v="1539"/>
        <pc:sldMkLst>
          <pc:docMk/>
          <pc:sldMk cId="4233183399" sldId="304"/>
        </pc:sldMkLst>
      </pc:sldChg>
      <pc:sldChg chg="delSp modSp mod modNotesTx">
        <pc:chgData name="Joseph Hickson" userId="38ce7a3f-ecfe-4a8a-ba0b-339b36a67ee5" providerId="ADAL" clId="{6ACCA81C-AC9E-4AA4-98D0-854B3D690813}" dt="2023-10-05T10:32:59.681" v="1726" actId="1076"/>
        <pc:sldMkLst>
          <pc:docMk/>
          <pc:sldMk cId="2287731784" sldId="308"/>
        </pc:sldMkLst>
        <pc:spChg chg="del">
          <ac:chgData name="Joseph Hickson" userId="38ce7a3f-ecfe-4a8a-ba0b-339b36a67ee5" providerId="ADAL" clId="{6ACCA81C-AC9E-4AA4-98D0-854B3D690813}" dt="2023-10-05T10:32:51.472" v="1724" actId="478"/>
          <ac:spMkLst>
            <pc:docMk/>
            <pc:sldMk cId="2287731784" sldId="308"/>
            <ac:spMk id="2" creationId="{FDEB0AA6-C18A-FEB3-93A8-A53DFF8FD3B4}"/>
          </ac:spMkLst>
        </pc:spChg>
        <pc:spChg chg="del">
          <ac:chgData name="Joseph Hickson" userId="38ce7a3f-ecfe-4a8a-ba0b-339b36a67ee5" providerId="ADAL" clId="{6ACCA81C-AC9E-4AA4-98D0-854B3D690813}" dt="2023-10-05T10:32:52.889" v="1725" actId="478"/>
          <ac:spMkLst>
            <pc:docMk/>
            <pc:sldMk cId="2287731784" sldId="308"/>
            <ac:spMk id="3" creationId="{6ADA3819-2A0E-F7B5-93E8-8329C00B989F}"/>
          </ac:spMkLst>
        </pc:spChg>
        <pc:picChg chg="mod">
          <ac:chgData name="Joseph Hickson" userId="38ce7a3f-ecfe-4a8a-ba0b-339b36a67ee5" providerId="ADAL" clId="{6ACCA81C-AC9E-4AA4-98D0-854B3D690813}" dt="2023-10-05T10:32:59.681" v="1726" actId="1076"/>
          <ac:picMkLst>
            <pc:docMk/>
            <pc:sldMk cId="2287731784" sldId="308"/>
            <ac:picMk id="5" creationId="{318FFDC4-BC49-AD1D-5FF8-7042B3EE1011}"/>
          </ac:picMkLst>
        </pc:picChg>
      </pc:sldChg>
      <pc:sldChg chg="modSp new mod">
        <pc:chgData name="Joseph Hickson" userId="38ce7a3f-ecfe-4a8a-ba0b-339b36a67ee5" providerId="ADAL" clId="{6ACCA81C-AC9E-4AA4-98D0-854B3D690813}" dt="2023-10-05T10:02:54.556" v="1574"/>
        <pc:sldMkLst>
          <pc:docMk/>
          <pc:sldMk cId="403941380" sldId="309"/>
        </pc:sldMkLst>
        <pc:spChg chg="mod">
          <ac:chgData name="Joseph Hickson" userId="38ce7a3f-ecfe-4a8a-ba0b-339b36a67ee5" providerId="ADAL" clId="{6ACCA81C-AC9E-4AA4-98D0-854B3D690813}" dt="2023-10-05T10:02:35.077" v="1561"/>
          <ac:spMkLst>
            <pc:docMk/>
            <pc:sldMk cId="403941380" sldId="309"/>
            <ac:spMk id="2" creationId="{E9B09960-C2C7-2059-D5A9-80EC6C9CEA95}"/>
          </ac:spMkLst>
        </pc:spChg>
        <pc:spChg chg="mod">
          <ac:chgData name="Joseph Hickson" userId="38ce7a3f-ecfe-4a8a-ba0b-339b36a67ee5" providerId="ADAL" clId="{6ACCA81C-AC9E-4AA4-98D0-854B3D690813}" dt="2023-10-05T10:02:54.556" v="1574"/>
          <ac:spMkLst>
            <pc:docMk/>
            <pc:sldMk cId="403941380" sldId="309"/>
            <ac:spMk id="3" creationId="{86699C5F-CDCB-7AFB-9F58-5A941471EA2C}"/>
          </ac:spMkLst>
        </pc:spChg>
        <pc:spChg chg="mod">
          <ac:chgData name="Joseph Hickson" userId="38ce7a3f-ecfe-4a8a-ba0b-339b36a67ee5" providerId="ADAL" clId="{6ACCA81C-AC9E-4AA4-98D0-854B3D690813}" dt="2023-10-05T10:02:43.690" v="1573" actId="20577"/>
          <ac:spMkLst>
            <pc:docMk/>
            <pc:sldMk cId="403941380" sldId="309"/>
            <ac:spMk id="4" creationId="{493F64B1-636E-AE72-7EA4-5B0F622845D4}"/>
          </ac:spMkLst>
        </pc:spChg>
      </pc:sldChg>
      <pc:sldChg chg="modSp mod ord">
        <pc:chgData name="Joseph Hickson" userId="38ce7a3f-ecfe-4a8a-ba0b-339b36a67ee5" providerId="ADAL" clId="{6ACCA81C-AC9E-4AA4-98D0-854B3D690813}" dt="2023-10-05T10:04:09.608" v="1595" actId="20577"/>
        <pc:sldMkLst>
          <pc:docMk/>
          <pc:sldMk cId="3151398240" sldId="313"/>
        </pc:sldMkLst>
        <pc:spChg chg="mod">
          <ac:chgData name="Joseph Hickson" userId="38ce7a3f-ecfe-4a8a-ba0b-339b36a67ee5" providerId="ADAL" clId="{6ACCA81C-AC9E-4AA4-98D0-854B3D690813}" dt="2023-10-05T10:04:02.552" v="1582" actId="20577"/>
          <ac:spMkLst>
            <pc:docMk/>
            <pc:sldMk cId="3151398240" sldId="313"/>
            <ac:spMk id="2" creationId="{E9B09960-C2C7-2059-D5A9-80EC6C9CEA95}"/>
          </ac:spMkLst>
        </pc:spChg>
        <pc:spChg chg="mod">
          <ac:chgData name="Joseph Hickson" userId="38ce7a3f-ecfe-4a8a-ba0b-339b36a67ee5" providerId="ADAL" clId="{6ACCA81C-AC9E-4AA4-98D0-854B3D690813}" dt="2023-10-05T10:04:09.608" v="1595" actId="20577"/>
          <ac:spMkLst>
            <pc:docMk/>
            <pc:sldMk cId="3151398240" sldId="313"/>
            <ac:spMk id="4" creationId="{493F64B1-636E-AE72-7EA4-5B0F622845D4}"/>
          </ac:spMkLst>
        </pc:spChg>
      </pc:sldChg>
      <pc:sldChg chg="modSp del mod">
        <pc:chgData name="Joseph Hickson" userId="38ce7a3f-ecfe-4a8a-ba0b-339b36a67ee5" providerId="ADAL" clId="{6ACCA81C-AC9E-4AA4-98D0-854B3D690813}" dt="2023-10-10T13:03:02.957" v="1744" actId="47"/>
        <pc:sldMkLst>
          <pc:docMk/>
          <pc:sldMk cId="3661625525" sldId="314"/>
        </pc:sldMkLst>
        <pc:spChg chg="mod">
          <ac:chgData name="Joseph Hickson" userId="38ce7a3f-ecfe-4a8a-ba0b-339b36a67ee5" providerId="ADAL" clId="{6ACCA81C-AC9E-4AA4-98D0-854B3D690813}" dt="2023-10-05T10:07:12.349" v="1627"/>
          <ac:spMkLst>
            <pc:docMk/>
            <pc:sldMk cId="3661625525" sldId="314"/>
            <ac:spMk id="2" creationId="{E9B09960-C2C7-2059-D5A9-80EC6C9CEA95}"/>
          </ac:spMkLst>
        </pc:spChg>
        <pc:spChg chg="mod">
          <ac:chgData name="Joseph Hickson" userId="38ce7a3f-ecfe-4a8a-ba0b-339b36a67ee5" providerId="ADAL" clId="{6ACCA81C-AC9E-4AA4-98D0-854B3D690813}" dt="2023-10-05T10:07:09.361" v="1623" actId="20577"/>
          <ac:spMkLst>
            <pc:docMk/>
            <pc:sldMk cId="3661625525" sldId="314"/>
            <ac:spMk id="4" creationId="{493F64B1-636E-AE72-7EA4-5B0F622845D4}"/>
          </ac:spMkLst>
        </pc:spChg>
      </pc:sldChg>
      <pc:sldChg chg="del">
        <pc:chgData name="Joseph Hickson" userId="38ce7a3f-ecfe-4a8a-ba0b-339b36a67ee5" providerId="ADAL" clId="{6ACCA81C-AC9E-4AA4-98D0-854B3D690813}" dt="2023-10-09T10:53:46.161" v="1738" actId="47"/>
        <pc:sldMkLst>
          <pc:docMk/>
          <pc:sldMk cId="946781908" sldId="315"/>
        </pc:sldMkLst>
      </pc:sldChg>
      <pc:sldChg chg="del">
        <pc:chgData name="Joseph Hickson" userId="38ce7a3f-ecfe-4a8a-ba0b-339b36a67ee5" providerId="ADAL" clId="{6ACCA81C-AC9E-4AA4-98D0-854B3D690813}" dt="2023-10-09T10:53:46.161" v="1738" actId="47"/>
        <pc:sldMkLst>
          <pc:docMk/>
          <pc:sldMk cId="2308424013" sldId="316"/>
        </pc:sldMkLst>
      </pc:sldChg>
      <pc:sldChg chg="addSp delSp del mod">
        <pc:chgData name="Joseph Hickson" userId="38ce7a3f-ecfe-4a8a-ba0b-339b36a67ee5" providerId="ADAL" clId="{6ACCA81C-AC9E-4AA4-98D0-854B3D690813}" dt="2023-10-09T10:53:46.161" v="1738" actId="47"/>
        <pc:sldMkLst>
          <pc:docMk/>
          <pc:sldMk cId="289672031" sldId="317"/>
        </pc:sldMkLst>
        <pc:spChg chg="add del">
          <ac:chgData name="Joseph Hickson" userId="38ce7a3f-ecfe-4a8a-ba0b-339b36a67ee5" providerId="ADAL" clId="{6ACCA81C-AC9E-4AA4-98D0-854B3D690813}" dt="2023-10-05T10:08:53.462" v="1651" actId="478"/>
          <ac:spMkLst>
            <pc:docMk/>
            <pc:sldMk cId="289672031" sldId="317"/>
            <ac:spMk id="7" creationId="{F8DC2092-170D-8594-ACE1-8AC1D653C83D}"/>
          </ac:spMkLst>
        </pc:spChg>
      </pc:sldChg>
      <pc:sldChg chg="delSp mod">
        <pc:chgData name="Joseph Hickson" userId="38ce7a3f-ecfe-4a8a-ba0b-339b36a67ee5" providerId="ADAL" clId="{6ACCA81C-AC9E-4AA4-98D0-854B3D690813}" dt="2023-10-05T10:08:47.714" v="1650" actId="478"/>
        <pc:sldMkLst>
          <pc:docMk/>
          <pc:sldMk cId="2193483104" sldId="321"/>
        </pc:sldMkLst>
        <pc:spChg chg="del">
          <ac:chgData name="Joseph Hickson" userId="38ce7a3f-ecfe-4a8a-ba0b-339b36a67ee5" providerId="ADAL" clId="{6ACCA81C-AC9E-4AA4-98D0-854B3D690813}" dt="2023-10-05T10:08:47.714" v="1650" actId="478"/>
          <ac:spMkLst>
            <pc:docMk/>
            <pc:sldMk cId="2193483104" sldId="321"/>
            <ac:spMk id="7" creationId="{F8DC2092-170D-8594-ACE1-8AC1D653C83D}"/>
          </ac:spMkLst>
        </pc:spChg>
      </pc:sldChg>
      <pc:sldChg chg="modSp del mod">
        <pc:chgData name="Joseph Hickson" userId="38ce7a3f-ecfe-4a8a-ba0b-339b36a67ee5" providerId="ADAL" clId="{6ACCA81C-AC9E-4AA4-98D0-854B3D690813}" dt="2023-10-11T13:10:02.132" v="1750" actId="47"/>
        <pc:sldMkLst>
          <pc:docMk/>
          <pc:sldMk cId="2472029434" sldId="322"/>
        </pc:sldMkLst>
        <pc:spChg chg="mod">
          <ac:chgData name="Joseph Hickson" userId="38ce7a3f-ecfe-4a8a-ba0b-339b36a67ee5" providerId="ADAL" clId="{6ACCA81C-AC9E-4AA4-98D0-854B3D690813}" dt="2023-10-05T10:08:03.671" v="1631" actId="255"/>
          <ac:spMkLst>
            <pc:docMk/>
            <pc:sldMk cId="2472029434" sldId="322"/>
            <ac:spMk id="2" creationId="{E9B09960-C2C7-2059-D5A9-80EC6C9CEA95}"/>
          </ac:spMkLst>
        </pc:spChg>
        <pc:spChg chg="mod">
          <ac:chgData name="Joseph Hickson" userId="38ce7a3f-ecfe-4a8a-ba0b-339b36a67ee5" providerId="ADAL" clId="{6ACCA81C-AC9E-4AA4-98D0-854B3D690813}" dt="2023-10-05T10:08:08.843" v="1644" actId="20577"/>
          <ac:spMkLst>
            <pc:docMk/>
            <pc:sldMk cId="2472029434" sldId="322"/>
            <ac:spMk id="4" creationId="{493F64B1-636E-AE72-7EA4-5B0F622845D4}"/>
          </ac:spMkLst>
        </pc:spChg>
      </pc:sldChg>
      <pc:sldChg chg="del">
        <pc:chgData name="Joseph Hickson" userId="38ce7a3f-ecfe-4a8a-ba0b-339b36a67ee5" providerId="ADAL" clId="{6ACCA81C-AC9E-4AA4-98D0-854B3D690813}" dt="2023-10-09T10:53:43.418" v="1737" actId="47"/>
        <pc:sldMkLst>
          <pc:docMk/>
          <pc:sldMk cId="41459509" sldId="323"/>
        </pc:sldMkLst>
      </pc:sldChg>
      <pc:sldChg chg="del">
        <pc:chgData name="Joseph Hickson" userId="38ce7a3f-ecfe-4a8a-ba0b-339b36a67ee5" providerId="ADAL" clId="{6ACCA81C-AC9E-4AA4-98D0-854B3D690813}" dt="2023-10-09T10:53:43.418" v="1737" actId="47"/>
        <pc:sldMkLst>
          <pc:docMk/>
          <pc:sldMk cId="4159310623" sldId="324"/>
        </pc:sldMkLst>
      </pc:sldChg>
      <pc:sldChg chg="addSp delSp del mod">
        <pc:chgData name="Joseph Hickson" userId="38ce7a3f-ecfe-4a8a-ba0b-339b36a67ee5" providerId="ADAL" clId="{6ACCA81C-AC9E-4AA4-98D0-854B3D690813}" dt="2023-10-09T10:53:43.418" v="1737" actId="47"/>
        <pc:sldMkLst>
          <pc:docMk/>
          <pc:sldMk cId="3190376819" sldId="325"/>
        </pc:sldMkLst>
        <pc:spChg chg="del">
          <ac:chgData name="Joseph Hickson" userId="38ce7a3f-ecfe-4a8a-ba0b-339b36a67ee5" providerId="ADAL" clId="{6ACCA81C-AC9E-4AA4-98D0-854B3D690813}" dt="2023-10-05T10:08:42.020" v="1649" actId="478"/>
          <ac:spMkLst>
            <pc:docMk/>
            <pc:sldMk cId="3190376819" sldId="325"/>
            <ac:spMk id="7" creationId="{F8DC2092-170D-8594-ACE1-8AC1D653C83D}"/>
          </ac:spMkLst>
        </pc:spChg>
        <pc:spChg chg="add del">
          <ac:chgData name="Joseph Hickson" userId="38ce7a3f-ecfe-4a8a-ba0b-339b36a67ee5" providerId="ADAL" clId="{6ACCA81C-AC9E-4AA4-98D0-854B3D690813}" dt="2023-10-05T10:08:40.346" v="1648" actId="478"/>
          <ac:spMkLst>
            <pc:docMk/>
            <pc:sldMk cId="3190376819" sldId="325"/>
            <ac:spMk id="8" creationId="{08D6B180-885E-8423-0712-31B0CB45B6B4}"/>
          </ac:spMkLst>
        </pc:spChg>
      </pc:sldChg>
      <pc:sldChg chg="modSp mod">
        <pc:chgData name="Joseph Hickson" userId="38ce7a3f-ecfe-4a8a-ba0b-339b36a67ee5" providerId="ADAL" clId="{6ACCA81C-AC9E-4AA4-98D0-854B3D690813}" dt="2023-10-05T10:09:38.718" v="1668" actId="20577"/>
        <pc:sldMkLst>
          <pc:docMk/>
          <pc:sldMk cId="239861758" sldId="326"/>
        </pc:sldMkLst>
        <pc:spChg chg="mod">
          <ac:chgData name="Joseph Hickson" userId="38ce7a3f-ecfe-4a8a-ba0b-339b36a67ee5" providerId="ADAL" clId="{6ACCA81C-AC9E-4AA4-98D0-854B3D690813}" dt="2023-10-05T10:09:31.003" v="1652"/>
          <ac:spMkLst>
            <pc:docMk/>
            <pc:sldMk cId="239861758" sldId="326"/>
            <ac:spMk id="2" creationId="{E9B09960-C2C7-2059-D5A9-80EC6C9CEA95}"/>
          </ac:spMkLst>
        </pc:spChg>
        <pc:spChg chg="mod">
          <ac:chgData name="Joseph Hickson" userId="38ce7a3f-ecfe-4a8a-ba0b-339b36a67ee5" providerId="ADAL" clId="{6ACCA81C-AC9E-4AA4-98D0-854B3D690813}" dt="2023-10-05T10:09:38.718" v="1668" actId="20577"/>
          <ac:spMkLst>
            <pc:docMk/>
            <pc:sldMk cId="239861758" sldId="326"/>
            <ac:spMk id="4" creationId="{493F64B1-636E-AE72-7EA4-5B0F622845D4}"/>
          </ac:spMkLst>
        </pc:spChg>
      </pc:sldChg>
      <pc:sldChg chg="del">
        <pc:chgData name="Joseph Hickson" userId="38ce7a3f-ecfe-4a8a-ba0b-339b36a67ee5" providerId="ADAL" clId="{6ACCA81C-AC9E-4AA4-98D0-854B3D690813}" dt="2023-10-09T10:53:26.930" v="1734" actId="47"/>
        <pc:sldMkLst>
          <pc:docMk/>
          <pc:sldMk cId="410152669" sldId="327"/>
        </pc:sldMkLst>
      </pc:sldChg>
      <pc:sldChg chg="del">
        <pc:chgData name="Joseph Hickson" userId="38ce7a3f-ecfe-4a8a-ba0b-339b36a67ee5" providerId="ADAL" clId="{6ACCA81C-AC9E-4AA4-98D0-854B3D690813}" dt="2023-10-09T10:53:26.930" v="1734" actId="47"/>
        <pc:sldMkLst>
          <pc:docMk/>
          <pc:sldMk cId="1800966003" sldId="328"/>
        </pc:sldMkLst>
      </pc:sldChg>
      <pc:sldChg chg="del">
        <pc:chgData name="Joseph Hickson" userId="38ce7a3f-ecfe-4a8a-ba0b-339b36a67ee5" providerId="ADAL" clId="{6ACCA81C-AC9E-4AA4-98D0-854B3D690813}" dt="2023-10-09T10:53:26.930" v="1734" actId="47"/>
        <pc:sldMkLst>
          <pc:docMk/>
          <pc:sldMk cId="3040374382" sldId="329"/>
        </pc:sldMkLst>
      </pc:sldChg>
      <pc:sldChg chg="modSp del mod">
        <pc:chgData name="Joseph Hickson" userId="38ce7a3f-ecfe-4a8a-ba0b-339b36a67ee5" providerId="ADAL" clId="{6ACCA81C-AC9E-4AA4-98D0-854B3D690813}" dt="2023-10-10T13:02:50.801" v="1741" actId="47"/>
        <pc:sldMkLst>
          <pc:docMk/>
          <pc:sldMk cId="3705245292" sldId="330"/>
        </pc:sldMkLst>
        <pc:spChg chg="mod">
          <ac:chgData name="Joseph Hickson" userId="38ce7a3f-ecfe-4a8a-ba0b-339b36a67ee5" providerId="ADAL" clId="{6ACCA81C-AC9E-4AA4-98D0-854B3D690813}" dt="2023-10-05T10:12:26.887" v="1711" actId="313"/>
          <ac:spMkLst>
            <pc:docMk/>
            <pc:sldMk cId="3705245292" sldId="330"/>
            <ac:spMk id="2" creationId="{E9B09960-C2C7-2059-D5A9-80EC6C9CEA95}"/>
          </ac:spMkLst>
        </pc:spChg>
        <pc:spChg chg="mod">
          <ac:chgData name="Joseph Hickson" userId="38ce7a3f-ecfe-4a8a-ba0b-339b36a67ee5" providerId="ADAL" clId="{6ACCA81C-AC9E-4AA4-98D0-854B3D690813}" dt="2023-10-05T10:12:24.474" v="1709" actId="20577"/>
          <ac:spMkLst>
            <pc:docMk/>
            <pc:sldMk cId="3705245292" sldId="330"/>
            <ac:spMk id="4" creationId="{493F64B1-636E-AE72-7EA4-5B0F622845D4}"/>
          </ac:spMkLst>
        </pc:spChg>
      </pc:sldChg>
      <pc:sldChg chg="del">
        <pc:chgData name="Joseph Hickson" userId="38ce7a3f-ecfe-4a8a-ba0b-339b36a67ee5" providerId="ADAL" clId="{6ACCA81C-AC9E-4AA4-98D0-854B3D690813}" dt="2023-10-09T10:53:34.951" v="1735" actId="47"/>
        <pc:sldMkLst>
          <pc:docMk/>
          <pc:sldMk cId="1256521170" sldId="331"/>
        </pc:sldMkLst>
      </pc:sldChg>
      <pc:sldChg chg="del">
        <pc:chgData name="Joseph Hickson" userId="38ce7a3f-ecfe-4a8a-ba0b-339b36a67ee5" providerId="ADAL" clId="{6ACCA81C-AC9E-4AA4-98D0-854B3D690813}" dt="2023-10-09T10:53:34.951" v="1735" actId="47"/>
        <pc:sldMkLst>
          <pc:docMk/>
          <pc:sldMk cId="2004122252" sldId="332"/>
        </pc:sldMkLst>
      </pc:sldChg>
      <pc:sldChg chg="addSp delSp del mod">
        <pc:chgData name="Joseph Hickson" userId="38ce7a3f-ecfe-4a8a-ba0b-339b36a67ee5" providerId="ADAL" clId="{6ACCA81C-AC9E-4AA4-98D0-854B3D690813}" dt="2023-10-09T10:53:34.951" v="1735" actId="47"/>
        <pc:sldMkLst>
          <pc:docMk/>
          <pc:sldMk cId="2806849908" sldId="333"/>
        </pc:sldMkLst>
        <pc:spChg chg="add del">
          <ac:chgData name="Joseph Hickson" userId="38ce7a3f-ecfe-4a8a-ba0b-339b36a67ee5" providerId="ADAL" clId="{6ACCA81C-AC9E-4AA4-98D0-854B3D690813}" dt="2023-10-05T10:11:41.950" v="1691" actId="478"/>
          <ac:spMkLst>
            <pc:docMk/>
            <pc:sldMk cId="2806849908" sldId="333"/>
            <ac:spMk id="7" creationId="{87357AEA-C148-E44C-681D-D24D90E5C429}"/>
          </ac:spMkLst>
        </pc:spChg>
      </pc:sldChg>
      <pc:sldChg chg="del">
        <pc:chgData name="Joseph Hickson" userId="38ce7a3f-ecfe-4a8a-ba0b-339b36a67ee5" providerId="ADAL" clId="{6ACCA81C-AC9E-4AA4-98D0-854B3D690813}" dt="2023-10-05T10:11:33.066" v="1689"/>
        <pc:sldMkLst>
          <pc:docMk/>
          <pc:sldMk cId="743612321" sldId="334"/>
        </pc:sldMkLst>
      </pc:sldChg>
      <pc:sldChg chg="del">
        <pc:chgData name="Joseph Hickson" userId="38ce7a3f-ecfe-4a8a-ba0b-339b36a67ee5" providerId="ADAL" clId="{6ACCA81C-AC9E-4AA4-98D0-854B3D690813}" dt="2023-10-11T11:21:19.787" v="1747" actId="47"/>
        <pc:sldMkLst>
          <pc:docMk/>
          <pc:sldMk cId="1238005690" sldId="334"/>
        </pc:sldMkLst>
      </pc:sldChg>
      <pc:sldChg chg="del">
        <pc:chgData name="Joseph Hickson" userId="38ce7a3f-ecfe-4a8a-ba0b-339b36a67ee5" providerId="ADAL" clId="{6ACCA81C-AC9E-4AA4-98D0-854B3D690813}" dt="2023-10-09T10:53:38.046" v="1736" actId="47"/>
        <pc:sldMkLst>
          <pc:docMk/>
          <pc:sldMk cId="757618815" sldId="335"/>
        </pc:sldMkLst>
      </pc:sldChg>
      <pc:sldChg chg="del">
        <pc:chgData name="Joseph Hickson" userId="38ce7a3f-ecfe-4a8a-ba0b-339b36a67ee5" providerId="ADAL" clId="{6ACCA81C-AC9E-4AA4-98D0-854B3D690813}" dt="2023-10-05T10:11:33.066" v="1689"/>
        <pc:sldMkLst>
          <pc:docMk/>
          <pc:sldMk cId="2732964282" sldId="335"/>
        </pc:sldMkLst>
      </pc:sldChg>
      <pc:sldChg chg="del">
        <pc:chgData name="Joseph Hickson" userId="38ce7a3f-ecfe-4a8a-ba0b-339b36a67ee5" providerId="ADAL" clId="{6ACCA81C-AC9E-4AA4-98D0-854B3D690813}" dt="2023-10-09T10:53:38.046" v="1736" actId="47"/>
        <pc:sldMkLst>
          <pc:docMk/>
          <pc:sldMk cId="2201065432" sldId="336"/>
        </pc:sldMkLst>
      </pc:sldChg>
      <pc:sldChg chg="del">
        <pc:chgData name="Joseph Hickson" userId="38ce7a3f-ecfe-4a8a-ba0b-339b36a67ee5" providerId="ADAL" clId="{6ACCA81C-AC9E-4AA4-98D0-854B3D690813}" dt="2023-10-05T10:11:33.066" v="1689"/>
        <pc:sldMkLst>
          <pc:docMk/>
          <pc:sldMk cId="3941515660" sldId="336"/>
        </pc:sldMkLst>
      </pc:sldChg>
      <pc:sldChg chg="del">
        <pc:chgData name="Joseph Hickson" userId="38ce7a3f-ecfe-4a8a-ba0b-339b36a67ee5" providerId="ADAL" clId="{6ACCA81C-AC9E-4AA4-98D0-854B3D690813}" dt="2023-10-09T10:53:38.046" v="1736" actId="47"/>
        <pc:sldMkLst>
          <pc:docMk/>
          <pc:sldMk cId="2219886347" sldId="337"/>
        </pc:sldMkLst>
      </pc:sldChg>
      <pc:sldChg chg="del">
        <pc:chgData name="Joseph Hickson" userId="38ce7a3f-ecfe-4a8a-ba0b-339b36a67ee5" providerId="ADAL" clId="{6ACCA81C-AC9E-4AA4-98D0-854B3D690813}" dt="2023-10-05T10:11:33.066" v="1689"/>
        <pc:sldMkLst>
          <pc:docMk/>
          <pc:sldMk cId="4275210268" sldId="337"/>
        </pc:sldMkLst>
      </pc:sldChg>
      <pc:sldChg chg="new del">
        <pc:chgData name="Joseph Hickson" userId="38ce7a3f-ecfe-4a8a-ba0b-339b36a67ee5" providerId="ADAL" clId="{6ACCA81C-AC9E-4AA4-98D0-854B3D690813}" dt="2023-10-05T10:29:26.948" v="1719" actId="47"/>
        <pc:sldMkLst>
          <pc:docMk/>
          <pc:sldMk cId="436775805" sldId="338"/>
        </pc:sldMkLst>
      </pc:sldChg>
      <pc:sldChg chg="new del">
        <pc:chgData name="Joseph Hickson" userId="38ce7a3f-ecfe-4a8a-ba0b-339b36a67ee5" providerId="ADAL" clId="{6ACCA81C-AC9E-4AA4-98D0-854B3D690813}" dt="2023-10-05T10:29:14.447" v="1715" actId="680"/>
        <pc:sldMkLst>
          <pc:docMk/>
          <pc:sldMk cId="2792773479" sldId="338"/>
        </pc:sldMkLst>
      </pc:sldChg>
      <pc:sldChg chg="addSp delSp modSp new del mod modClrScheme chgLayout">
        <pc:chgData name="Joseph Hickson" userId="38ce7a3f-ecfe-4a8a-ba0b-339b36a67ee5" providerId="ADAL" clId="{6ACCA81C-AC9E-4AA4-98D0-854B3D690813}" dt="2023-10-05T10:30:29.492" v="1722" actId="2696"/>
        <pc:sldMkLst>
          <pc:docMk/>
          <pc:sldMk cId="4133043337" sldId="338"/>
        </pc:sldMkLst>
        <pc:spChg chg="del mod ord">
          <ac:chgData name="Joseph Hickson" userId="38ce7a3f-ecfe-4a8a-ba0b-339b36a67ee5" providerId="ADAL" clId="{6ACCA81C-AC9E-4AA4-98D0-854B3D690813}" dt="2023-10-05T10:29:44.022" v="1721" actId="700"/>
          <ac:spMkLst>
            <pc:docMk/>
            <pc:sldMk cId="4133043337" sldId="338"/>
            <ac:spMk id="2" creationId="{0300A2EF-3C56-B9BB-CAC7-F0DE08EB29F8}"/>
          </ac:spMkLst>
        </pc:spChg>
        <pc:spChg chg="del mod ord">
          <ac:chgData name="Joseph Hickson" userId="38ce7a3f-ecfe-4a8a-ba0b-339b36a67ee5" providerId="ADAL" clId="{6ACCA81C-AC9E-4AA4-98D0-854B3D690813}" dt="2023-10-05T10:29:44.022" v="1721" actId="700"/>
          <ac:spMkLst>
            <pc:docMk/>
            <pc:sldMk cId="4133043337" sldId="338"/>
            <ac:spMk id="3" creationId="{BF2EA80D-0F0B-127B-7751-87AB1E52531A}"/>
          </ac:spMkLst>
        </pc:spChg>
        <pc:spChg chg="del">
          <ac:chgData name="Joseph Hickson" userId="38ce7a3f-ecfe-4a8a-ba0b-339b36a67ee5" providerId="ADAL" clId="{6ACCA81C-AC9E-4AA4-98D0-854B3D690813}" dt="2023-10-05T10:29:44.022" v="1721" actId="700"/>
          <ac:spMkLst>
            <pc:docMk/>
            <pc:sldMk cId="4133043337" sldId="338"/>
            <ac:spMk id="4" creationId="{7D7C2D23-394E-D9DD-F8B0-0B7F9650F52A}"/>
          </ac:spMkLst>
        </pc:spChg>
        <pc:spChg chg="mod ord">
          <ac:chgData name="Joseph Hickson" userId="38ce7a3f-ecfe-4a8a-ba0b-339b36a67ee5" providerId="ADAL" clId="{6ACCA81C-AC9E-4AA4-98D0-854B3D690813}" dt="2023-10-05T10:29:44.022" v="1721" actId="700"/>
          <ac:spMkLst>
            <pc:docMk/>
            <pc:sldMk cId="4133043337" sldId="338"/>
            <ac:spMk id="5" creationId="{4C77615A-FE44-7C33-213C-0C3FDB472A51}"/>
          </ac:spMkLst>
        </pc:spChg>
        <pc:spChg chg="add mod ord">
          <ac:chgData name="Joseph Hickson" userId="38ce7a3f-ecfe-4a8a-ba0b-339b36a67ee5" providerId="ADAL" clId="{6ACCA81C-AC9E-4AA4-98D0-854B3D690813}" dt="2023-10-05T10:29:44.022" v="1721" actId="700"/>
          <ac:spMkLst>
            <pc:docMk/>
            <pc:sldMk cId="4133043337" sldId="338"/>
            <ac:spMk id="6" creationId="{07E210D8-FF1D-E902-BE90-7A6C8B9E14F1}"/>
          </ac:spMkLst>
        </pc:spChg>
        <pc:spChg chg="add mod ord">
          <ac:chgData name="Joseph Hickson" userId="38ce7a3f-ecfe-4a8a-ba0b-339b36a67ee5" providerId="ADAL" clId="{6ACCA81C-AC9E-4AA4-98D0-854B3D690813}" dt="2023-10-05T10:29:44.022" v="1721" actId="700"/>
          <ac:spMkLst>
            <pc:docMk/>
            <pc:sldMk cId="4133043337" sldId="338"/>
            <ac:spMk id="7" creationId="{98A4EF67-3D2C-521A-32B4-85AE7525DAC1}"/>
          </ac:spMkLst>
        </pc:spChg>
      </pc:sldChg>
      <pc:sldChg chg="add del">
        <pc:chgData name="Joseph Hickson" userId="38ce7a3f-ecfe-4a8a-ba0b-339b36a67ee5" providerId="ADAL" clId="{6ACCA81C-AC9E-4AA4-98D0-854B3D690813}" dt="2023-10-09T10:53:22.605" v="1733" actId="47"/>
        <pc:sldMkLst>
          <pc:docMk/>
          <pc:sldMk cId="1915503582" sldId="344"/>
        </pc:sldMkLst>
      </pc:sldChg>
      <pc:sldChg chg="add del modNotes">
        <pc:chgData name="Joseph Hickson" userId="38ce7a3f-ecfe-4a8a-ba0b-339b36a67ee5" providerId="ADAL" clId="{6ACCA81C-AC9E-4AA4-98D0-854B3D690813}" dt="2023-10-09T10:53:22.605" v="1733" actId="47"/>
        <pc:sldMkLst>
          <pc:docMk/>
          <pc:sldMk cId="1463115211" sldId="345"/>
        </pc:sldMkLst>
      </pc:sldChg>
      <pc:sldChg chg="add del modNotes">
        <pc:chgData name="Joseph Hickson" userId="38ce7a3f-ecfe-4a8a-ba0b-339b36a67ee5" providerId="ADAL" clId="{6ACCA81C-AC9E-4AA4-98D0-854B3D690813}" dt="2023-10-09T10:53:22.605" v="1733" actId="47"/>
        <pc:sldMkLst>
          <pc:docMk/>
          <pc:sldMk cId="1672003345" sldId="346"/>
        </pc:sldMkLst>
      </pc:sldChg>
      <pc:sldChg chg="add del modNotes">
        <pc:chgData name="Joseph Hickson" userId="38ce7a3f-ecfe-4a8a-ba0b-339b36a67ee5" providerId="ADAL" clId="{6ACCA81C-AC9E-4AA4-98D0-854B3D690813}" dt="2023-10-09T10:53:22.605" v="1733" actId="47"/>
        <pc:sldMkLst>
          <pc:docMk/>
          <pc:sldMk cId="2302519989" sldId="347"/>
        </pc:sldMkLst>
      </pc:sldChg>
      <pc:sldChg chg="add del">
        <pc:chgData name="Joseph Hickson" userId="38ce7a3f-ecfe-4a8a-ba0b-339b36a67ee5" providerId="ADAL" clId="{6ACCA81C-AC9E-4AA4-98D0-854B3D690813}" dt="2023-10-09T10:53:22.605" v="1733" actId="47"/>
        <pc:sldMkLst>
          <pc:docMk/>
          <pc:sldMk cId="2397922416" sldId="348"/>
        </pc:sldMkLst>
      </pc:sldChg>
      <pc:sldChg chg="add del">
        <pc:chgData name="Joseph Hickson" userId="38ce7a3f-ecfe-4a8a-ba0b-339b36a67ee5" providerId="ADAL" clId="{6ACCA81C-AC9E-4AA4-98D0-854B3D690813}" dt="2023-10-09T10:53:22.605" v="1733" actId="47"/>
        <pc:sldMkLst>
          <pc:docMk/>
          <pc:sldMk cId="3058140191" sldId="349"/>
        </pc:sldMkLst>
      </pc:sldChg>
      <pc:sldChg chg="add modNotes">
        <pc:chgData name="Joseph Hickson" userId="38ce7a3f-ecfe-4a8a-ba0b-339b36a67ee5" providerId="ADAL" clId="{6ACCA81C-AC9E-4AA4-98D0-854B3D690813}" dt="2023-10-09T10:53:07.232" v="1732"/>
        <pc:sldMkLst>
          <pc:docMk/>
          <pc:sldMk cId="3764175291" sldId="350"/>
        </pc:sldMkLst>
      </pc:sldChg>
      <pc:sldChg chg="add modNotes">
        <pc:chgData name="Joseph Hickson" userId="38ce7a3f-ecfe-4a8a-ba0b-339b36a67ee5" providerId="ADAL" clId="{6ACCA81C-AC9E-4AA4-98D0-854B3D690813}" dt="2023-10-09T10:53:07.232" v="1732"/>
        <pc:sldMkLst>
          <pc:docMk/>
          <pc:sldMk cId="2685197944" sldId="351"/>
        </pc:sldMkLst>
      </pc:sldChg>
      <pc:sldChg chg="add modNotes">
        <pc:chgData name="Joseph Hickson" userId="38ce7a3f-ecfe-4a8a-ba0b-339b36a67ee5" providerId="ADAL" clId="{6ACCA81C-AC9E-4AA4-98D0-854B3D690813}" dt="2023-10-09T10:53:07.232" v="1732"/>
        <pc:sldMkLst>
          <pc:docMk/>
          <pc:sldMk cId="2812513246" sldId="352"/>
        </pc:sldMkLst>
      </pc:sldChg>
      <pc:sldChg chg="add">
        <pc:chgData name="Joseph Hickson" userId="38ce7a3f-ecfe-4a8a-ba0b-339b36a67ee5" providerId="ADAL" clId="{6ACCA81C-AC9E-4AA4-98D0-854B3D690813}" dt="2023-10-09T10:53:07.232" v="1732"/>
        <pc:sldMkLst>
          <pc:docMk/>
          <pc:sldMk cId="1334191191" sldId="353"/>
        </pc:sldMkLst>
      </pc:sldChg>
      <pc:sldChg chg="add">
        <pc:chgData name="Joseph Hickson" userId="38ce7a3f-ecfe-4a8a-ba0b-339b36a67ee5" providerId="ADAL" clId="{6ACCA81C-AC9E-4AA4-98D0-854B3D690813}" dt="2023-10-10T13:02:47.988" v="1740"/>
        <pc:sldMkLst>
          <pc:docMk/>
          <pc:sldMk cId="1912834130" sldId="2147469917"/>
        </pc:sldMkLst>
      </pc:sldChg>
      <pc:sldChg chg="add">
        <pc:chgData name="Joseph Hickson" userId="38ce7a3f-ecfe-4a8a-ba0b-339b36a67ee5" providerId="ADAL" clId="{6ACCA81C-AC9E-4AA4-98D0-854B3D690813}" dt="2023-10-10T13:02:47.988" v="1740"/>
        <pc:sldMkLst>
          <pc:docMk/>
          <pc:sldMk cId="349780760" sldId="2147469918"/>
        </pc:sldMkLst>
      </pc:sldChg>
      <pc:sldChg chg="add">
        <pc:chgData name="Joseph Hickson" userId="38ce7a3f-ecfe-4a8a-ba0b-339b36a67ee5" providerId="ADAL" clId="{6ACCA81C-AC9E-4AA4-98D0-854B3D690813}" dt="2023-10-10T13:02:47.988" v="1740"/>
        <pc:sldMkLst>
          <pc:docMk/>
          <pc:sldMk cId="1885341715" sldId="2147469919"/>
        </pc:sldMkLst>
      </pc:sldChg>
      <pc:sldChg chg="add">
        <pc:chgData name="Joseph Hickson" userId="38ce7a3f-ecfe-4a8a-ba0b-339b36a67ee5" providerId="ADAL" clId="{6ACCA81C-AC9E-4AA4-98D0-854B3D690813}" dt="2023-10-10T13:03:01.071" v="1743"/>
        <pc:sldMkLst>
          <pc:docMk/>
          <pc:sldMk cId="866189886" sldId="2147469920"/>
        </pc:sldMkLst>
      </pc:sldChg>
      <pc:sldChg chg="add">
        <pc:chgData name="Joseph Hickson" userId="38ce7a3f-ecfe-4a8a-ba0b-339b36a67ee5" providerId="ADAL" clId="{6ACCA81C-AC9E-4AA4-98D0-854B3D690813}" dt="2023-10-10T13:03:01.071" v="1743"/>
        <pc:sldMkLst>
          <pc:docMk/>
          <pc:sldMk cId="3502728039" sldId="2147469921"/>
        </pc:sldMkLst>
      </pc:sldChg>
      <pc:sldChg chg="add">
        <pc:chgData name="Joseph Hickson" userId="38ce7a3f-ecfe-4a8a-ba0b-339b36a67ee5" providerId="ADAL" clId="{6ACCA81C-AC9E-4AA4-98D0-854B3D690813}" dt="2023-10-10T13:03:01.071" v="1743"/>
        <pc:sldMkLst>
          <pc:docMk/>
          <pc:sldMk cId="3756110798" sldId="2147469922"/>
        </pc:sldMkLst>
      </pc:sldChg>
      <pc:sldChg chg="add">
        <pc:chgData name="Joseph Hickson" userId="38ce7a3f-ecfe-4a8a-ba0b-339b36a67ee5" providerId="ADAL" clId="{6ACCA81C-AC9E-4AA4-98D0-854B3D690813}" dt="2023-10-11T11:21:15.009" v="1746"/>
        <pc:sldMkLst>
          <pc:docMk/>
          <pc:sldMk cId="4046053489" sldId="2147469923"/>
        </pc:sldMkLst>
      </pc:sldChg>
      <pc:sldChg chg="add">
        <pc:chgData name="Joseph Hickson" userId="38ce7a3f-ecfe-4a8a-ba0b-339b36a67ee5" providerId="ADAL" clId="{6ACCA81C-AC9E-4AA4-98D0-854B3D690813}" dt="2023-10-11T11:21:15.009" v="1746"/>
        <pc:sldMkLst>
          <pc:docMk/>
          <pc:sldMk cId="2634044774" sldId="2147469924"/>
        </pc:sldMkLst>
      </pc:sldChg>
      <pc:sldChg chg="add">
        <pc:chgData name="Joseph Hickson" userId="38ce7a3f-ecfe-4a8a-ba0b-339b36a67ee5" providerId="ADAL" clId="{6ACCA81C-AC9E-4AA4-98D0-854B3D690813}" dt="2023-10-11T11:21:15.009" v="1746"/>
        <pc:sldMkLst>
          <pc:docMk/>
          <pc:sldMk cId="3214153280" sldId="2147469925"/>
        </pc:sldMkLst>
      </pc:sldChg>
      <pc:sldChg chg="add">
        <pc:chgData name="Joseph Hickson" userId="38ce7a3f-ecfe-4a8a-ba0b-339b36a67ee5" providerId="ADAL" clId="{6ACCA81C-AC9E-4AA4-98D0-854B3D690813}" dt="2023-10-11T11:21:15.009" v="1746"/>
        <pc:sldMkLst>
          <pc:docMk/>
          <pc:sldMk cId="1131615030" sldId="2147469926"/>
        </pc:sldMkLst>
      </pc:sldChg>
      <pc:sldChg chg="add">
        <pc:chgData name="Joseph Hickson" userId="38ce7a3f-ecfe-4a8a-ba0b-339b36a67ee5" providerId="ADAL" clId="{6ACCA81C-AC9E-4AA4-98D0-854B3D690813}" dt="2023-10-11T13:09:57.460" v="1749"/>
        <pc:sldMkLst>
          <pc:docMk/>
          <pc:sldMk cId="4226698220" sldId="2147469927"/>
        </pc:sldMkLst>
      </pc:sldChg>
      <pc:sldChg chg="add">
        <pc:chgData name="Joseph Hickson" userId="38ce7a3f-ecfe-4a8a-ba0b-339b36a67ee5" providerId="ADAL" clId="{6ACCA81C-AC9E-4AA4-98D0-854B3D690813}" dt="2023-10-11T13:09:57.460" v="1749"/>
        <pc:sldMkLst>
          <pc:docMk/>
          <pc:sldMk cId="778612572" sldId="2147469928"/>
        </pc:sldMkLst>
      </pc:sldChg>
      <pc:sldChg chg="add">
        <pc:chgData name="Joseph Hickson" userId="38ce7a3f-ecfe-4a8a-ba0b-339b36a67ee5" providerId="ADAL" clId="{6ACCA81C-AC9E-4AA4-98D0-854B3D690813}" dt="2023-10-11T13:09:57.460" v="1749"/>
        <pc:sldMkLst>
          <pc:docMk/>
          <pc:sldMk cId="535557387" sldId="2147469929"/>
        </pc:sldMkLst>
      </pc:sldChg>
      <pc:sldMasterChg chg="add del addSldLayout delSldLayout">
        <pc:chgData name="Joseph Hickson" userId="38ce7a3f-ecfe-4a8a-ba0b-339b36a67ee5" providerId="ADAL" clId="{6ACCA81C-AC9E-4AA4-98D0-854B3D690813}" dt="2023-10-09T10:53:22.605" v="1733" actId="47"/>
        <pc:sldMasterMkLst>
          <pc:docMk/>
          <pc:sldMasterMk cId="0" sldId="2147483648"/>
        </pc:sldMasterMkLst>
        <pc:sldLayoutChg chg="add del">
          <pc:chgData name="Joseph Hickson" userId="38ce7a3f-ecfe-4a8a-ba0b-339b36a67ee5" providerId="ADAL" clId="{6ACCA81C-AC9E-4AA4-98D0-854B3D690813}" dt="2023-10-09T10:53:22.605" v="1733" actId="47"/>
          <pc:sldLayoutMkLst>
            <pc:docMk/>
            <pc:sldMasterMk cId="0" sldId="2147483648"/>
            <pc:sldLayoutMk cId="0" sldId="2147483649"/>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0"/>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1"/>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2"/>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3"/>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4"/>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5"/>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6"/>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7"/>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8"/>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59"/>
          </pc:sldLayoutMkLst>
        </pc:sldLayoutChg>
        <pc:sldLayoutChg chg="add del">
          <pc:chgData name="Joseph Hickson" userId="38ce7a3f-ecfe-4a8a-ba0b-339b36a67ee5" providerId="ADAL" clId="{6ACCA81C-AC9E-4AA4-98D0-854B3D690813}" dt="2023-10-09T10:53:22.605" v="1733" actId="47"/>
          <pc:sldLayoutMkLst>
            <pc:docMk/>
            <pc:sldMasterMk cId="0" sldId="2147483648"/>
            <pc:sldLayoutMk cId="0" sldId="2147483660"/>
          </pc:sldLayoutMkLst>
        </pc:sldLayoutChg>
      </pc:sldMasterChg>
      <pc:sldMasterChg chg="add addSldLayout">
        <pc:chgData name="Joseph Hickson" userId="38ce7a3f-ecfe-4a8a-ba0b-339b36a67ee5" providerId="ADAL" clId="{6ACCA81C-AC9E-4AA4-98D0-854B3D690813}" dt="2023-10-09T10:53:07.231" v="1731" actId="27028"/>
        <pc:sldMasterMkLst>
          <pc:docMk/>
          <pc:sldMasterMk cId="0" sldId="2147483661"/>
        </pc:sldMasterMkLst>
        <pc:sldLayoutChg chg="add">
          <pc:chgData name="Joseph Hickson" userId="38ce7a3f-ecfe-4a8a-ba0b-339b36a67ee5" providerId="ADAL" clId="{6ACCA81C-AC9E-4AA4-98D0-854B3D690813}" dt="2023-10-09T10:53:07.231" v="1731" actId="27028"/>
          <pc:sldLayoutMkLst>
            <pc:docMk/>
            <pc:sldMasterMk cId="0" sldId="2147483661"/>
            <pc:sldLayoutMk cId="0" sldId="2147483662"/>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3"/>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4"/>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5"/>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6"/>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7"/>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8"/>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69"/>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70"/>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71"/>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72"/>
          </pc:sldLayoutMkLst>
        </pc:sldLayoutChg>
        <pc:sldLayoutChg chg="add">
          <pc:chgData name="Joseph Hickson" userId="38ce7a3f-ecfe-4a8a-ba0b-339b36a67ee5" providerId="ADAL" clId="{6ACCA81C-AC9E-4AA4-98D0-854B3D690813}" dt="2023-10-09T10:53:07.231" v="1731" actId="27028"/>
          <pc:sldLayoutMkLst>
            <pc:docMk/>
            <pc:sldMasterMk cId="0" sldId="2147483661"/>
            <pc:sldLayoutMk cId="0" sldId="2147483673"/>
          </pc:sldLayoutMkLst>
        </pc:sldLayoutChg>
      </pc:sldMasterChg>
      <pc:sldMasterChg chg="add addSldLayout">
        <pc:chgData name="Joseph Hickson" userId="38ce7a3f-ecfe-4a8a-ba0b-339b36a67ee5" providerId="ADAL" clId="{6ACCA81C-AC9E-4AA4-98D0-854B3D690813}" dt="2023-10-09T10:53:07.231" v="1731" actId="27028"/>
        <pc:sldMasterMkLst>
          <pc:docMk/>
          <pc:sldMasterMk cId="0" sldId="2147483674"/>
        </pc:sldMasterMkLst>
        <pc:sldLayoutChg chg="add">
          <pc:chgData name="Joseph Hickson" userId="38ce7a3f-ecfe-4a8a-ba0b-339b36a67ee5" providerId="ADAL" clId="{6ACCA81C-AC9E-4AA4-98D0-854B3D690813}" dt="2023-10-09T10:53:07.231" v="1731" actId="27028"/>
          <pc:sldLayoutMkLst>
            <pc:docMk/>
            <pc:sldMasterMk cId="0" sldId="2147483674"/>
            <pc:sldLayoutMk cId="0" sldId="2147483675"/>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76"/>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77"/>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78"/>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79"/>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0"/>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1"/>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2"/>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3"/>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4"/>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5"/>
          </pc:sldLayoutMkLst>
        </pc:sldLayoutChg>
        <pc:sldLayoutChg chg="add">
          <pc:chgData name="Joseph Hickson" userId="38ce7a3f-ecfe-4a8a-ba0b-339b36a67ee5" providerId="ADAL" clId="{6ACCA81C-AC9E-4AA4-98D0-854B3D690813}" dt="2023-10-09T10:53:07.231" v="1731" actId="27028"/>
          <pc:sldLayoutMkLst>
            <pc:docMk/>
            <pc:sldMasterMk cId="0" sldId="2147483674"/>
            <pc:sldLayoutMk cId="0" sldId="2147483686"/>
          </pc:sldLayoutMkLst>
        </pc:sldLayoutChg>
      </pc:sldMasterChg>
      <pc:sldMasterChg chg="add addSldLayout">
        <pc:chgData name="Joseph Hickson" userId="38ce7a3f-ecfe-4a8a-ba0b-339b36a67ee5" providerId="ADAL" clId="{6ACCA81C-AC9E-4AA4-98D0-854B3D690813}" dt="2023-10-09T10:53:07.231" v="1731" actId="27028"/>
        <pc:sldMasterMkLst>
          <pc:docMk/>
          <pc:sldMasterMk cId="0" sldId="2147483687"/>
        </pc:sldMasterMkLst>
        <pc:sldLayoutChg chg="add">
          <pc:chgData name="Joseph Hickson" userId="38ce7a3f-ecfe-4a8a-ba0b-339b36a67ee5" providerId="ADAL" clId="{6ACCA81C-AC9E-4AA4-98D0-854B3D690813}" dt="2023-10-09T10:53:07.231" v="1731" actId="27028"/>
          <pc:sldLayoutMkLst>
            <pc:docMk/>
            <pc:sldMasterMk cId="0" sldId="2147483687"/>
            <pc:sldLayoutMk cId="0" sldId="2147483688"/>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89"/>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0"/>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1"/>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2"/>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3"/>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4"/>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5"/>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6"/>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7"/>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8"/>
          </pc:sldLayoutMkLst>
        </pc:sldLayoutChg>
        <pc:sldLayoutChg chg="add">
          <pc:chgData name="Joseph Hickson" userId="38ce7a3f-ecfe-4a8a-ba0b-339b36a67ee5" providerId="ADAL" clId="{6ACCA81C-AC9E-4AA4-98D0-854B3D690813}" dt="2023-10-09T10:53:07.231" v="1731" actId="27028"/>
          <pc:sldLayoutMkLst>
            <pc:docMk/>
            <pc:sldMasterMk cId="0" sldId="2147483687"/>
            <pc:sldLayoutMk cId="0" sldId="2147483699"/>
          </pc:sldLayoutMkLst>
        </pc:sldLayoutChg>
      </pc:sldMasterChg>
      <pc:sldMasterChg chg="replId addSldLayout modSldLayout">
        <pc:chgData name="Joseph Hickson" userId="38ce7a3f-ecfe-4a8a-ba0b-339b36a67ee5" providerId="ADAL" clId="{6ACCA81C-AC9E-4AA4-98D0-854B3D690813}" dt="2023-10-09T10:53:07.231" v="1731" actId="27028"/>
        <pc:sldMasterMkLst>
          <pc:docMk/>
          <pc:sldMasterMk cId="385875064" sldId="2147483707"/>
        </pc:sldMasterMkLst>
        <pc:sldLayoutChg chg="add">
          <pc:chgData name="Joseph Hickson" userId="38ce7a3f-ecfe-4a8a-ba0b-339b36a67ee5" providerId="ADAL" clId="{6ACCA81C-AC9E-4AA4-98D0-854B3D690813}" dt="2023-10-09T10:53:01.395" v="1729" actId="27028"/>
          <pc:sldLayoutMkLst>
            <pc:docMk/>
            <pc:sldMasterMk cId="385875064" sldId="2147483707"/>
            <pc:sldLayoutMk cId="1581634939" sldId="2147483703"/>
          </pc:sldLayoutMkLst>
        </pc:sldLayoutChg>
        <pc:sldLayoutChg chg="add replId">
          <pc:chgData name="Joseph Hickson" userId="38ce7a3f-ecfe-4a8a-ba0b-339b36a67ee5" providerId="ADAL" clId="{6ACCA81C-AC9E-4AA4-98D0-854B3D690813}" dt="2023-10-09T10:53:01.395" v="1729" actId="27028"/>
          <pc:sldLayoutMkLst>
            <pc:docMk/>
            <pc:sldMasterMk cId="385875064" sldId="2147483707"/>
            <pc:sldLayoutMk cId="2169693032" sldId="2147483704"/>
          </pc:sldLayoutMkLst>
        </pc:sldLayoutChg>
        <pc:sldLayoutChg chg="add replId">
          <pc:chgData name="Joseph Hickson" userId="38ce7a3f-ecfe-4a8a-ba0b-339b36a67ee5" providerId="ADAL" clId="{6ACCA81C-AC9E-4AA4-98D0-854B3D690813}" dt="2023-10-09T10:53:01.395" v="1729" actId="27028"/>
          <pc:sldLayoutMkLst>
            <pc:docMk/>
            <pc:sldMasterMk cId="385875064" sldId="2147483707"/>
            <pc:sldLayoutMk cId="2558261440" sldId="2147483705"/>
          </pc:sldLayoutMkLst>
        </pc:sldLayoutChg>
        <pc:sldLayoutChg chg="add replId">
          <pc:chgData name="Joseph Hickson" userId="38ce7a3f-ecfe-4a8a-ba0b-339b36a67ee5" providerId="ADAL" clId="{6ACCA81C-AC9E-4AA4-98D0-854B3D690813}" dt="2023-10-09T10:53:01.395" v="1729" actId="27028"/>
          <pc:sldLayoutMkLst>
            <pc:docMk/>
            <pc:sldMasterMk cId="385875064" sldId="2147483707"/>
            <pc:sldLayoutMk cId="4249414325" sldId="2147483706"/>
          </pc:sldLayoutMkLst>
        </pc:sldLayoutChg>
        <pc:sldLayoutChg chg="replId">
          <pc:chgData name="Joseph Hickson" userId="38ce7a3f-ecfe-4a8a-ba0b-339b36a67ee5" providerId="ADAL" clId="{6ACCA81C-AC9E-4AA4-98D0-854B3D690813}" dt="2023-10-09T10:53:07.231" v="1731" actId="27028"/>
          <pc:sldLayoutMkLst>
            <pc:docMk/>
            <pc:sldMasterMk cId="385875064" sldId="2147483707"/>
            <pc:sldLayoutMk cId="3394558529" sldId="2147483708"/>
          </pc:sldLayoutMkLst>
        </pc:sldLayoutChg>
        <pc:sldLayoutChg chg="replId">
          <pc:chgData name="Joseph Hickson" userId="38ce7a3f-ecfe-4a8a-ba0b-339b36a67ee5" providerId="ADAL" clId="{6ACCA81C-AC9E-4AA4-98D0-854B3D690813}" dt="2023-10-09T10:53:07.231" v="1731" actId="27028"/>
          <pc:sldLayoutMkLst>
            <pc:docMk/>
            <pc:sldMasterMk cId="385875064" sldId="2147483707"/>
            <pc:sldLayoutMk cId="1925430287" sldId="2147483709"/>
          </pc:sldLayoutMkLst>
        </pc:sldLayoutChg>
        <pc:sldLayoutChg chg="replId">
          <pc:chgData name="Joseph Hickson" userId="38ce7a3f-ecfe-4a8a-ba0b-339b36a67ee5" providerId="ADAL" clId="{6ACCA81C-AC9E-4AA4-98D0-854B3D690813}" dt="2023-10-09T10:53:07.231" v="1731" actId="27028"/>
          <pc:sldLayoutMkLst>
            <pc:docMk/>
            <pc:sldMasterMk cId="385875064" sldId="2147483707"/>
            <pc:sldLayoutMk cId="3635436400" sldId="2147483710"/>
          </pc:sldLayoutMkLst>
        </pc:sldLayoutChg>
        <pc:sldLayoutChg chg="replId">
          <pc:chgData name="Joseph Hickson" userId="38ce7a3f-ecfe-4a8a-ba0b-339b36a67ee5" providerId="ADAL" clId="{6ACCA81C-AC9E-4AA4-98D0-854B3D690813}" dt="2023-10-09T10:53:07.231" v="1731" actId="27028"/>
          <pc:sldLayoutMkLst>
            <pc:docMk/>
            <pc:sldMasterMk cId="385875064" sldId="2147483707"/>
            <pc:sldLayoutMk cId="749161452" sldId="2147483711"/>
          </pc:sldLayoutMkLst>
        </pc:sldLayoutChg>
        <pc:sldLayoutChg chg="replId">
          <pc:chgData name="Joseph Hickson" userId="38ce7a3f-ecfe-4a8a-ba0b-339b36a67ee5" providerId="ADAL" clId="{6ACCA81C-AC9E-4AA4-98D0-854B3D690813}" dt="2023-10-09T10:53:07.231" v="1731" actId="27028"/>
          <pc:sldLayoutMkLst>
            <pc:docMk/>
            <pc:sldMasterMk cId="385875064" sldId="2147483707"/>
            <pc:sldLayoutMk cId="4046927288" sldId="2147483712"/>
          </pc:sldLayoutMkLst>
        </pc:sldLayoutChg>
      </pc:sldMasterChg>
    </pc:docChg>
  </pc:docChgLst>
  <pc:docChgLst>
    <pc:chgData name="Joseph Abram" userId="9ac352a2-6c54-4b9f-bfd5-594d7bbd0cba" providerId="ADAL" clId="{B24D4D28-693F-4CD9-A28D-539CF282F1E6}"/>
    <pc:docChg chg="custSel addSld delSld modSld sldOrd modSection">
      <pc:chgData name="Joseph Abram" userId="9ac352a2-6c54-4b9f-bfd5-594d7bbd0cba" providerId="ADAL" clId="{B24D4D28-693F-4CD9-A28D-539CF282F1E6}" dt="2023-10-10T14:09:46.437" v="147" actId="20577"/>
      <pc:docMkLst>
        <pc:docMk/>
      </pc:docMkLst>
      <pc:sldChg chg="add modAnim">
        <pc:chgData name="Joseph Abram" userId="9ac352a2-6c54-4b9f-bfd5-594d7bbd0cba" providerId="ADAL" clId="{B24D4D28-693F-4CD9-A28D-539CF282F1E6}" dt="2023-10-06T09:23:06.491" v="4"/>
        <pc:sldMkLst>
          <pc:docMk/>
          <pc:sldMk cId="4040659805" sldId="295"/>
        </pc:sldMkLst>
      </pc:sldChg>
      <pc:sldChg chg="modNotesTx">
        <pc:chgData name="Joseph Abram" userId="9ac352a2-6c54-4b9f-bfd5-594d7bbd0cba" providerId="ADAL" clId="{B24D4D28-693F-4CD9-A28D-539CF282F1E6}" dt="2023-10-10T14:09:46.437" v="147" actId="20577"/>
        <pc:sldMkLst>
          <pc:docMk/>
          <pc:sldMk cId="403941380" sldId="309"/>
        </pc:sldMkLst>
      </pc:sldChg>
      <pc:sldChg chg="new del ord">
        <pc:chgData name="Joseph Abram" userId="9ac352a2-6c54-4b9f-bfd5-594d7bbd0cba" providerId="ADAL" clId="{B24D4D28-693F-4CD9-A28D-539CF282F1E6}" dt="2023-10-06T09:24:01.782" v="7" actId="47"/>
        <pc:sldMkLst>
          <pc:docMk/>
          <pc:sldMk cId="2028453267" sldId="342"/>
        </pc:sldMkLst>
      </pc:sldChg>
      <pc:sldChg chg="add ord">
        <pc:chgData name="Joseph Abram" userId="9ac352a2-6c54-4b9f-bfd5-594d7bbd0cba" providerId="ADAL" clId="{B24D4D28-693F-4CD9-A28D-539CF282F1E6}" dt="2023-10-06T09:24:06.177" v="9"/>
        <pc:sldMkLst>
          <pc:docMk/>
          <pc:sldMk cId="1221032671" sldId="343"/>
        </pc:sldMkLst>
      </pc:sldChg>
      <pc:sldChg chg="new del">
        <pc:chgData name="Joseph Abram" userId="9ac352a2-6c54-4b9f-bfd5-594d7bbd0cba" providerId="ADAL" clId="{B24D4D28-693F-4CD9-A28D-539CF282F1E6}" dt="2023-10-06T09:27:42.641" v="11" actId="47"/>
        <pc:sldMkLst>
          <pc:docMk/>
          <pc:sldMk cId="1204675009" sldId="344"/>
        </pc:sldMkLst>
      </pc:sldChg>
      <pc:sldChg chg="new del">
        <pc:chgData name="Joseph Abram" userId="9ac352a2-6c54-4b9f-bfd5-594d7bbd0cba" providerId="ADAL" clId="{B24D4D28-693F-4CD9-A28D-539CF282F1E6}" dt="2023-10-06T09:33:32.752" v="13" actId="47"/>
        <pc:sldMkLst>
          <pc:docMk/>
          <pc:sldMk cId="2059672910" sldId="344"/>
        </pc:sldMkLst>
      </pc:sldChg>
    </pc:docChg>
  </pc:docChgLst>
  <pc:docChgLst>
    <pc:chgData name="Ben Shipway" userId="474aa185-b695-4cbe-ba74-435b2c4f4be4" providerId="ADAL" clId="{B48981C5-DD98-427A-B3ED-90CBA053CB23}"/>
    <pc:docChg chg="addSld delSld modSld modSection">
      <pc:chgData name="Ben Shipway" userId="474aa185-b695-4cbe-ba74-435b2c4f4be4" providerId="ADAL" clId="{B48981C5-DD98-427A-B3ED-90CBA053CB23}" dt="2023-10-10T13:02:17.273" v="13" actId="47"/>
      <pc:docMkLst>
        <pc:docMk/>
      </pc:docMkLst>
      <pc:sldChg chg="modSp add del mod modAnim">
        <pc:chgData name="Ben Shipway" userId="474aa185-b695-4cbe-ba74-435b2c4f4be4" providerId="ADAL" clId="{B48981C5-DD98-427A-B3ED-90CBA053CB23}" dt="2023-10-10T13:02:15.089" v="12" actId="47"/>
        <pc:sldMkLst>
          <pc:docMk/>
          <pc:sldMk cId="1179538894" sldId="260"/>
        </pc:sldMkLst>
        <pc:spChg chg="mod">
          <ac:chgData name="Ben Shipway" userId="474aa185-b695-4cbe-ba74-435b2c4f4be4" providerId="ADAL" clId="{B48981C5-DD98-427A-B3ED-90CBA053CB23}" dt="2023-10-10T12:20:17.272" v="6" actId="1076"/>
          <ac:spMkLst>
            <pc:docMk/>
            <pc:sldMk cId="1179538894" sldId="260"/>
            <ac:spMk id="10" creationId="{67B64457-5F88-4620-0D57-A8D92CD41F73}"/>
          </ac:spMkLst>
        </pc:spChg>
        <pc:spChg chg="mod">
          <ac:chgData name="Ben Shipway" userId="474aa185-b695-4cbe-ba74-435b2c4f4be4" providerId="ADAL" clId="{B48981C5-DD98-427A-B3ED-90CBA053CB23}" dt="2023-10-10T12:20:06.317" v="4" actId="14100"/>
          <ac:spMkLst>
            <pc:docMk/>
            <pc:sldMk cId="1179538894" sldId="260"/>
            <ac:spMk id="11" creationId="{A024E2E4-901F-0C9C-75DD-0284AA96DD44}"/>
          </ac:spMkLst>
        </pc:spChg>
        <pc:picChg chg="mod">
          <ac:chgData name="Ben Shipway" userId="474aa185-b695-4cbe-ba74-435b2c4f4be4" providerId="ADAL" clId="{B48981C5-DD98-427A-B3ED-90CBA053CB23}" dt="2023-10-10T12:19:49.564" v="3" actId="14100"/>
          <ac:picMkLst>
            <pc:docMk/>
            <pc:sldMk cId="1179538894" sldId="260"/>
            <ac:picMk id="6" creationId="{677DA2E6-A97A-10FF-D63E-F09D4BE38A3F}"/>
          </ac:picMkLst>
        </pc:picChg>
        <pc:picChg chg="mod">
          <ac:chgData name="Ben Shipway" userId="474aa185-b695-4cbe-ba74-435b2c4f4be4" providerId="ADAL" clId="{B48981C5-DD98-427A-B3ED-90CBA053CB23}" dt="2023-10-10T12:20:06.317" v="4" actId="14100"/>
          <ac:picMkLst>
            <pc:docMk/>
            <pc:sldMk cId="1179538894" sldId="260"/>
            <ac:picMk id="7" creationId="{280B7874-9D5A-5BD9-2437-9E194E0AA8F5}"/>
          </ac:picMkLst>
        </pc:picChg>
        <pc:picChg chg="mod">
          <ac:chgData name="Ben Shipway" userId="474aa185-b695-4cbe-ba74-435b2c4f4be4" providerId="ADAL" clId="{B48981C5-DD98-427A-B3ED-90CBA053CB23}" dt="2023-10-10T12:20:12.560" v="5" actId="14100"/>
          <ac:picMkLst>
            <pc:docMk/>
            <pc:sldMk cId="1179538894" sldId="260"/>
            <ac:picMk id="1026" creationId="{5ABC0B38-4F9F-A916-F0A0-6B2C3FEDE5AF}"/>
          </ac:picMkLst>
        </pc:picChg>
      </pc:sldChg>
      <pc:sldChg chg="del">
        <pc:chgData name="Ben Shipway" userId="474aa185-b695-4cbe-ba74-435b2c4f4be4" providerId="ADAL" clId="{B48981C5-DD98-427A-B3ED-90CBA053CB23}" dt="2023-10-05T11:22:24.468" v="1" actId="2696"/>
        <pc:sldMkLst>
          <pc:docMk/>
          <pc:sldMk cId="1870189266" sldId="319"/>
        </pc:sldMkLst>
      </pc:sldChg>
      <pc:sldChg chg="del">
        <pc:chgData name="Ben Shipway" userId="474aa185-b695-4cbe-ba74-435b2c4f4be4" providerId="ADAL" clId="{B48981C5-DD98-427A-B3ED-90CBA053CB23}" dt="2023-10-10T13:02:17.273" v="13" actId="47"/>
        <pc:sldMkLst>
          <pc:docMk/>
          <pc:sldMk cId="1893183720" sldId="320"/>
        </pc:sldMkLst>
      </pc:sldChg>
      <pc:sldChg chg="add">
        <pc:chgData name="Ben Shipway" userId="474aa185-b695-4cbe-ba74-435b2c4f4be4" providerId="ADAL" clId="{B48981C5-DD98-427A-B3ED-90CBA053CB23}" dt="2023-10-10T13:02:05.332" v="11"/>
        <pc:sldMkLst>
          <pc:docMk/>
          <pc:sldMk cId="3640278074" sldId="2147469915"/>
        </pc:sldMkLst>
      </pc:sldChg>
      <pc:sldChg chg="add">
        <pc:chgData name="Ben Shipway" userId="474aa185-b695-4cbe-ba74-435b2c4f4be4" providerId="ADAL" clId="{B48981C5-DD98-427A-B3ED-90CBA053CB23}" dt="2023-10-10T13:02:05.332" v="11"/>
        <pc:sldMkLst>
          <pc:docMk/>
          <pc:sldMk cId="2479842687" sldId="2147469916"/>
        </pc:sldMkLst>
      </pc:sldChg>
    </pc:docChg>
  </pc:docChgLst>
  <pc:docChgLst>
    <pc:chgData name="Joseph Wallwork" userId="95a51cb3-72ee-419c-bf07-ac61e18db94f" providerId="ADAL" clId="{B46FC16E-9038-4663-8189-8662B011DBB7}"/>
    <pc:docChg chg="undo custSel addSld modSld modSection">
      <pc:chgData name="Joseph Wallwork" userId="95a51cb3-72ee-419c-bf07-ac61e18db94f" providerId="ADAL" clId="{B46FC16E-9038-4663-8189-8662B011DBB7}" dt="2023-10-10T11:47:22.012" v="1456" actId="1076"/>
      <pc:docMkLst>
        <pc:docMk/>
      </pc:docMkLst>
      <pc:sldChg chg="addSp delSp modSp mod modAnim">
        <pc:chgData name="Joseph Wallwork" userId="95a51cb3-72ee-419c-bf07-ac61e18db94f" providerId="ADAL" clId="{B46FC16E-9038-4663-8189-8662B011DBB7}" dt="2023-10-10T11:46:57.635" v="1453" actId="1076"/>
        <pc:sldMkLst>
          <pc:docMk/>
          <pc:sldMk cId="3375818348" sldId="302"/>
        </pc:sldMkLst>
        <pc:spChg chg="add mod">
          <ac:chgData name="Joseph Wallwork" userId="95a51cb3-72ee-419c-bf07-ac61e18db94f" providerId="ADAL" clId="{B46FC16E-9038-4663-8189-8662B011DBB7}" dt="2023-10-10T11:46:03.891" v="1432" actId="114"/>
          <ac:spMkLst>
            <pc:docMk/>
            <pc:sldMk cId="3375818348" sldId="302"/>
            <ac:spMk id="3" creationId="{BB47E299-81A3-5AA0-DD4A-039EE47B203B}"/>
          </ac:spMkLst>
        </pc:spChg>
        <pc:graphicFrameChg chg="add del mod">
          <ac:chgData name="Joseph Wallwork" userId="95a51cb3-72ee-419c-bf07-ac61e18db94f" providerId="ADAL" clId="{B46FC16E-9038-4663-8189-8662B011DBB7}" dt="2023-10-05T14:45:13.566" v="473" actId="478"/>
          <ac:graphicFrameMkLst>
            <pc:docMk/>
            <pc:sldMk cId="3375818348" sldId="302"/>
            <ac:graphicFrameMk id="6" creationId="{73648545-E7F4-F9FF-7803-7FB163BF1C3A}"/>
          </ac:graphicFrameMkLst>
        </pc:graphicFrameChg>
        <pc:graphicFrameChg chg="add mod">
          <ac:chgData name="Joseph Wallwork" userId="95a51cb3-72ee-419c-bf07-ac61e18db94f" providerId="ADAL" clId="{B46FC16E-9038-4663-8189-8662B011DBB7}" dt="2023-10-10T11:46:57.635" v="1453" actId="1076"/>
          <ac:graphicFrameMkLst>
            <pc:docMk/>
            <pc:sldMk cId="3375818348" sldId="302"/>
            <ac:graphicFrameMk id="7" creationId="{2D13A9F2-B749-816A-E87A-86786471168F}"/>
          </ac:graphicFrameMkLst>
        </pc:graphicFrameChg>
      </pc:sldChg>
      <pc:sldChg chg="addSp delSp modSp mod addAnim delAnim modAnim">
        <pc:chgData name="Joseph Wallwork" userId="95a51cb3-72ee-419c-bf07-ac61e18db94f" providerId="ADAL" clId="{B46FC16E-9038-4663-8189-8662B011DBB7}" dt="2023-10-10T11:47:22.012" v="1456" actId="1076"/>
        <pc:sldMkLst>
          <pc:docMk/>
          <pc:sldMk cId="777937512" sldId="303"/>
        </pc:sldMkLst>
        <pc:spChg chg="mod">
          <ac:chgData name="Joseph Wallwork" userId="95a51cb3-72ee-419c-bf07-ac61e18db94f" providerId="ADAL" clId="{B46FC16E-9038-4663-8189-8662B011DBB7}" dt="2023-10-05T15:59:00.137" v="834" actId="20577"/>
          <ac:spMkLst>
            <pc:docMk/>
            <pc:sldMk cId="777937512" sldId="303"/>
            <ac:spMk id="2" creationId="{04674E73-EBED-43D6-BA3D-5F7026D36BB4}"/>
          </ac:spMkLst>
        </pc:spChg>
        <pc:spChg chg="add mod">
          <ac:chgData name="Joseph Wallwork" userId="95a51cb3-72ee-419c-bf07-ac61e18db94f" providerId="ADAL" clId="{B46FC16E-9038-4663-8189-8662B011DBB7}" dt="2023-10-06T09:16:49.687" v="1362" actId="14100"/>
          <ac:spMkLst>
            <pc:docMk/>
            <pc:sldMk cId="777937512" sldId="303"/>
            <ac:spMk id="3" creationId="{29A32217-FDC1-9710-57C8-A1B83448FDE1}"/>
          </ac:spMkLst>
        </pc:spChg>
        <pc:spChg chg="add del mod">
          <ac:chgData name="Joseph Wallwork" userId="95a51cb3-72ee-419c-bf07-ac61e18db94f" providerId="ADAL" clId="{B46FC16E-9038-4663-8189-8662B011DBB7}" dt="2023-10-05T16:03:28.186" v="1212" actId="478"/>
          <ac:spMkLst>
            <pc:docMk/>
            <pc:sldMk cId="777937512" sldId="303"/>
            <ac:spMk id="6" creationId="{CB5D4F60-A121-960D-3990-DD18257BA815}"/>
          </ac:spMkLst>
        </pc:spChg>
        <pc:spChg chg="add del mod">
          <ac:chgData name="Joseph Wallwork" userId="95a51cb3-72ee-419c-bf07-ac61e18db94f" providerId="ADAL" clId="{B46FC16E-9038-4663-8189-8662B011DBB7}" dt="2023-10-05T16:03:27.002" v="1211" actId="478"/>
          <ac:spMkLst>
            <pc:docMk/>
            <pc:sldMk cId="777937512" sldId="303"/>
            <ac:spMk id="7" creationId="{536A46A8-B2F0-BD6B-9317-561263065D8D}"/>
          </ac:spMkLst>
        </pc:spChg>
        <pc:spChg chg="add mod">
          <ac:chgData name="Joseph Wallwork" userId="95a51cb3-72ee-419c-bf07-ac61e18db94f" providerId="ADAL" clId="{B46FC16E-9038-4663-8189-8662B011DBB7}" dt="2023-10-06T09:16:40.997" v="1361" actId="1076"/>
          <ac:spMkLst>
            <pc:docMk/>
            <pc:sldMk cId="777937512" sldId="303"/>
            <ac:spMk id="8" creationId="{C19282E2-0CDF-A804-DD9A-901D568C0664}"/>
          </ac:spMkLst>
        </pc:spChg>
        <pc:spChg chg="add mod">
          <ac:chgData name="Joseph Wallwork" userId="95a51cb3-72ee-419c-bf07-ac61e18db94f" providerId="ADAL" clId="{B46FC16E-9038-4663-8189-8662B011DBB7}" dt="2023-10-06T09:16:54.639" v="1363" actId="14100"/>
          <ac:spMkLst>
            <pc:docMk/>
            <pc:sldMk cId="777937512" sldId="303"/>
            <ac:spMk id="9" creationId="{F93F189E-DD7F-5E92-A2F8-DE2593E2661B}"/>
          </ac:spMkLst>
        </pc:spChg>
        <pc:spChg chg="add mod">
          <ac:chgData name="Joseph Wallwork" userId="95a51cb3-72ee-419c-bf07-ac61e18db94f" providerId="ADAL" clId="{B46FC16E-9038-4663-8189-8662B011DBB7}" dt="2023-10-10T11:47:22.012" v="1456" actId="1076"/>
          <ac:spMkLst>
            <pc:docMk/>
            <pc:sldMk cId="777937512" sldId="303"/>
            <ac:spMk id="10" creationId="{CA486D92-590F-F289-97B1-7A76C15E7B66}"/>
          </ac:spMkLst>
        </pc:spChg>
        <pc:picChg chg="add mod">
          <ac:chgData name="Joseph Wallwork" userId="95a51cb3-72ee-419c-bf07-ac61e18db94f" providerId="ADAL" clId="{B46FC16E-9038-4663-8189-8662B011DBB7}" dt="2023-10-06T09:16:33.254" v="1360" actId="1076"/>
          <ac:picMkLst>
            <pc:docMk/>
            <pc:sldMk cId="777937512" sldId="303"/>
            <ac:picMk id="7" creationId="{C72CC24A-18CC-A1EE-6890-DB524E0BA5A7}"/>
          </ac:picMkLst>
        </pc:picChg>
      </pc:sldChg>
      <pc:sldChg chg="mod modShow">
        <pc:chgData name="Joseph Wallwork" userId="95a51cb3-72ee-419c-bf07-ac61e18db94f" providerId="ADAL" clId="{B46FC16E-9038-4663-8189-8662B011DBB7}" dt="2023-10-06T09:56:56.229" v="1385" actId="729"/>
        <pc:sldMkLst>
          <pc:docMk/>
          <pc:sldMk cId="4233183399" sldId="304"/>
        </pc:sldMkLst>
      </pc:sldChg>
      <pc:sldChg chg="addSp delSp modSp add mod">
        <pc:chgData name="Joseph Wallwork" userId="95a51cb3-72ee-419c-bf07-ac61e18db94f" providerId="ADAL" clId="{B46FC16E-9038-4663-8189-8662B011DBB7}" dt="2023-10-05T15:28:49.420" v="725" actId="14100"/>
        <pc:sldMkLst>
          <pc:docMk/>
          <pc:sldMk cId="3212711491" sldId="340"/>
        </pc:sldMkLst>
        <pc:spChg chg="del">
          <ac:chgData name="Joseph Wallwork" userId="95a51cb3-72ee-419c-bf07-ac61e18db94f" providerId="ADAL" clId="{B46FC16E-9038-4663-8189-8662B011DBB7}" dt="2023-10-05T15:22:49.390" v="523" actId="478"/>
          <ac:spMkLst>
            <pc:docMk/>
            <pc:sldMk cId="3212711491" sldId="340"/>
            <ac:spMk id="3" creationId="{BB47E299-81A3-5AA0-DD4A-039EE47B203B}"/>
          </ac:spMkLst>
        </pc:spChg>
        <pc:spChg chg="add mod">
          <ac:chgData name="Joseph Wallwork" userId="95a51cb3-72ee-419c-bf07-ac61e18db94f" providerId="ADAL" clId="{B46FC16E-9038-4663-8189-8662B011DBB7}" dt="2023-10-05T15:27:53.610" v="593" actId="20577"/>
          <ac:spMkLst>
            <pc:docMk/>
            <pc:sldMk cId="3212711491" sldId="340"/>
            <ac:spMk id="8" creationId="{698B6A9A-D2C0-AB15-B075-F25B8AC4ECC8}"/>
          </ac:spMkLst>
        </pc:spChg>
        <pc:graphicFrameChg chg="add mod">
          <ac:chgData name="Joseph Wallwork" userId="95a51cb3-72ee-419c-bf07-ac61e18db94f" providerId="ADAL" clId="{B46FC16E-9038-4663-8189-8662B011DBB7}" dt="2023-10-05T15:28:49.420" v="725" actId="14100"/>
          <ac:graphicFrameMkLst>
            <pc:docMk/>
            <pc:sldMk cId="3212711491" sldId="340"/>
            <ac:graphicFrameMk id="6" creationId="{AE2DB70E-4E3D-09D3-A793-7C9F47E62261}"/>
          </ac:graphicFrameMkLst>
        </pc:graphicFrameChg>
        <pc:graphicFrameChg chg="del mod">
          <ac:chgData name="Joseph Wallwork" userId="95a51cb3-72ee-419c-bf07-ac61e18db94f" providerId="ADAL" clId="{B46FC16E-9038-4663-8189-8662B011DBB7}" dt="2023-10-05T15:22:38.732" v="519" actId="478"/>
          <ac:graphicFrameMkLst>
            <pc:docMk/>
            <pc:sldMk cId="3212711491" sldId="340"/>
            <ac:graphicFrameMk id="7" creationId="{2D13A9F2-B749-816A-E87A-86786471168F}"/>
          </ac:graphicFrameMkLst>
        </pc:graphicFrameChg>
      </pc:sldChg>
      <pc:sldChg chg="addSp delSp modSp add mod">
        <pc:chgData name="Joseph Wallwork" userId="95a51cb3-72ee-419c-bf07-ac61e18db94f" providerId="ADAL" clId="{B46FC16E-9038-4663-8189-8662B011DBB7}" dt="2023-10-05T15:32:39.098" v="788" actId="478"/>
        <pc:sldMkLst>
          <pc:docMk/>
          <pc:sldMk cId="3479636033" sldId="341"/>
        </pc:sldMkLst>
        <pc:spChg chg="mod">
          <ac:chgData name="Joseph Wallwork" userId="95a51cb3-72ee-419c-bf07-ac61e18db94f" providerId="ADAL" clId="{B46FC16E-9038-4663-8189-8662B011DBB7}" dt="2023-10-05T15:31:28.367" v="728" actId="13926"/>
          <ac:spMkLst>
            <pc:docMk/>
            <pc:sldMk cId="3479636033" sldId="341"/>
            <ac:spMk id="8" creationId="{698B6A9A-D2C0-AB15-B075-F25B8AC4ECC8}"/>
          </ac:spMkLst>
        </pc:spChg>
        <pc:graphicFrameChg chg="add mod">
          <ac:chgData name="Joseph Wallwork" userId="95a51cb3-72ee-419c-bf07-ac61e18db94f" providerId="ADAL" clId="{B46FC16E-9038-4663-8189-8662B011DBB7}" dt="2023-10-05T15:32:32.589" v="786" actId="207"/>
          <ac:graphicFrameMkLst>
            <pc:docMk/>
            <pc:sldMk cId="3479636033" sldId="341"/>
            <ac:graphicFrameMk id="3" creationId="{2E3A5A51-20D8-82E1-AE57-38E4FB491C77}"/>
          </ac:graphicFrameMkLst>
        </pc:graphicFrameChg>
        <pc:graphicFrameChg chg="del mod">
          <ac:chgData name="Joseph Wallwork" userId="95a51cb3-72ee-419c-bf07-ac61e18db94f" providerId="ADAL" clId="{B46FC16E-9038-4663-8189-8662B011DBB7}" dt="2023-10-05T15:32:39.098" v="788" actId="478"/>
          <ac:graphicFrameMkLst>
            <pc:docMk/>
            <pc:sldMk cId="3479636033" sldId="341"/>
            <ac:graphicFrameMk id="6" creationId="{AE2DB70E-4E3D-09D3-A793-7C9F47E62261}"/>
          </ac:graphicFrameMkLst>
        </pc:graphicFrameChg>
      </pc:sldChg>
    </pc:docChg>
  </pc:docChgLst>
  <pc:docChgLst>
    <pc:chgData name="Joseph Wallwork" userId="S::joseph.wallwork@metoffice.gov.uk::95a51cb3-72ee-419c-bf07-ac61e18db94f" providerId="AD" clId="Web-{180EA656-B89E-BBF8-184C-030129E68C87}"/>
    <pc:docChg chg="modSld">
      <pc:chgData name="Joseph Wallwork" userId="S::joseph.wallwork@metoffice.gov.uk::95a51cb3-72ee-419c-bf07-ac61e18db94f" providerId="AD" clId="Web-{180EA656-B89E-BBF8-184C-030129E68C87}" dt="2023-10-09T10:07:34.154" v="2" actId="20577"/>
      <pc:docMkLst>
        <pc:docMk/>
      </pc:docMkLst>
      <pc:sldChg chg="modSp">
        <pc:chgData name="Joseph Wallwork" userId="S::joseph.wallwork@metoffice.gov.uk::95a51cb3-72ee-419c-bf07-ac61e18db94f" providerId="AD" clId="Web-{180EA656-B89E-BBF8-184C-030129E68C87}" dt="2023-10-09T10:07:34.154" v="2" actId="20577"/>
        <pc:sldMkLst>
          <pc:docMk/>
          <pc:sldMk cId="2823020121" sldId="301"/>
        </pc:sldMkLst>
        <pc:spChg chg="mod">
          <ac:chgData name="Joseph Wallwork" userId="S::joseph.wallwork@metoffice.gov.uk::95a51cb3-72ee-419c-bf07-ac61e18db94f" providerId="AD" clId="Web-{180EA656-B89E-BBF8-184C-030129E68C87}" dt="2023-10-09T10:07:34.154" v="2" actId="20577"/>
          <ac:spMkLst>
            <pc:docMk/>
            <pc:sldMk cId="2823020121" sldId="301"/>
            <ac:spMk id="4" creationId="{08F6B5BB-CEF5-49DD-8D24-256A3591072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etoffice-my.sharepoint.com/personal/joseph_wallwork_metoffice_gov_uk1/Documents/Documents/Profiling/um_11p8_acc_nv_gpu/ASAD%20performance%20tests%20NVTX%20rang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etoffice-my.sharepoint.com/personal/joseph_wallwork_metoffice_gov_uk1/Documents/Documents/Profiling/um_11p8_acc_nv_gpu/ASAD%20performance%20tests%20NVTX%20rang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etoffice-my.sharepoint.com/personal/joseph_wallwork_metoffice_gov_uk1/Documents/Documents/Profiling/um_11p8_acc_nv_gpu/ASAD%20performance%20tests%20NVTX%20rang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'[ASAD performance tests NVTX ranges.xlsx]V100 cluster-stack'!$D$2</c:f>
              <c:strCache>
                <c:ptCount val="1"/>
                <c:pt idx="0">
                  <c:v>CHEMISTRY</c:v>
                </c:pt>
              </c:strCache>
            </c:strRef>
          </c:tx>
          <c:spPr>
            <a:solidFill>
              <a:srgbClr val="0A8C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cluster-stack'!$C$3</c:f>
              <c:strCache>
                <c:ptCount val="1"/>
                <c:pt idx="0">
                  <c:v>Overall</c:v>
                </c:pt>
              </c:strCache>
            </c:strRef>
          </c:cat>
          <c:val>
            <c:numRef>
              <c:f>'[ASAD performance tests NVTX ranges.xlsx]V100 cluster-stack'!$D$3</c:f>
              <c:numCache>
                <c:formatCode>General</c:formatCode>
                <c:ptCount val="1"/>
                <c:pt idx="0">
                  <c:v>9.3800000000000008</c:v>
                </c:pt>
              </c:numCache>
            </c:numRef>
          </c:val>
          <c:extLst>
            <c:ext xmlns:c16="http://schemas.microsoft.com/office/drawing/2014/chart" uri="{C3380CC4-5D6E-409C-BE32-E72D297353CC}">
              <c16:uniqueId val="{00000000-AAB2-4DED-8578-66BBAF261454}"/>
            </c:ext>
          </c:extLst>
        </c:ser>
        <c:ser>
          <c:idx val="1"/>
          <c:order val="1"/>
          <c:tx>
            <c:strRef>
              <c:f>'[ASAD performance tests NVTX ranges.xlsx]V100 cluster-stack'!$E$2</c:f>
              <c:strCache>
                <c:ptCount val="1"/>
                <c:pt idx="0">
                  <c:v>AEROSOL</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cluster-stack'!$C$3</c:f>
              <c:strCache>
                <c:ptCount val="1"/>
                <c:pt idx="0">
                  <c:v>Overall</c:v>
                </c:pt>
              </c:strCache>
            </c:strRef>
          </c:cat>
          <c:val>
            <c:numRef>
              <c:f>'[ASAD performance tests NVTX ranges.xlsx]V100 cluster-stack'!$E$3</c:f>
              <c:numCache>
                <c:formatCode>General</c:formatCode>
                <c:ptCount val="1"/>
                <c:pt idx="0">
                  <c:v>8.74</c:v>
                </c:pt>
              </c:numCache>
            </c:numRef>
          </c:val>
          <c:extLst>
            <c:ext xmlns:c16="http://schemas.microsoft.com/office/drawing/2014/chart" uri="{C3380CC4-5D6E-409C-BE32-E72D297353CC}">
              <c16:uniqueId val="{00000001-AAB2-4DED-8578-66BBAF261454}"/>
            </c:ext>
          </c:extLst>
        </c:ser>
        <c:ser>
          <c:idx val="2"/>
          <c:order val="2"/>
          <c:tx>
            <c:strRef>
              <c:f>'[ASAD performance tests NVTX ranges.xlsx]V100 cluster-stack'!$F$2</c:f>
              <c:strCache>
                <c:ptCount val="1"/>
                <c:pt idx="0">
                  <c:v>PHOTOLYSIS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cluster-stack'!$C$3</c:f>
              <c:strCache>
                <c:ptCount val="1"/>
                <c:pt idx="0">
                  <c:v>Overall</c:v>
                </c:pt>
              </c:strCache>
            </c:strRef>
          </c:cat>
          <c:val>
            <c:numRef>
              <c:f>'[ASAD performance tests NVTX ranges.xlsx]V100 cluster-stack'!$F$3</c:f>
              <c:numCache>
                <c:formatCode>General</c:formatCode>
                <c:ptCount val="1"/>
                <c:pt idx="0">
                  <c:v>1.48</c:v>
                </c:pt>
              </c:numCache>
            </c:numRef>
          </c:val>
          <c:extLst>
            <c:ext xmlns:c16="http://schemas.microsoft.com/office/drawing/2014/chart" uri="{C3380CC4-5D6E-409C-BE32-E72D297353CC}">
              <c16:uniqueId val="{00000002-AAB2-4DED-8578-66BBAF261454}"/>
            </c:ext>
          </c:extLst>
        </c:ser>
        <c:ser>
          <c:idx val="3"/>
          <c:order val="3"/>
          <c:tx>
            <c:strRef>
              <c:f>'[ASAD performance tests NVTX ranges.xlsx]V100 cluster-stack'!$G$2</c:f>
              <c:strCache>
                <c:ptCount val="1"/>
                <c:pt idx="0">
                  <c:v>OTHER UKCA</c:v>
                </c:pt>
              </c:strCache>
            </c:strRef>
          </c:tx>
          <c:spPr>
            <a:solidFill>
              <a:srgbClr val="95A4BA"/>
            </a:solidFill>
            <a:ln>
              <a:noFill/>
            </a:ln>
            <a:effectLst/>
          </c:spPr>
          <c:invertIfNegative val="0"/>
          <c:cat>
            <c:strRef>
              <c:f>'[ASAD performance tests NVTX ranges.xlsx]V100 cluster-stack'!$C$3</c:f>
              <c:strCache>
                <c:ptCount val="1"/>
                <c:pt idx="0">
                  <c:v>Overall</c:v>
                </c:pt>
              </c:strCache>
            </c:strRef>
          </c:cat>
          <c:val>
            <c:numRef>
              <c:f>'[ASAD performance tests NVTX ranges.xlsx]V100 cluster-stack'!$G$3</c:f>
              <c:numCache>
                <c:formatCode>General</c:formatCode>
                <c:ptCount val="1"/>
                <c:pt idx="0">
                  <c:v>0.31000000000000005</c:v>
                </c:pt>
              </c:numCache>
            </c:numRef>
          </c:val>
          <c:extLst>
            <c:ext xmlns:c16="http://schemas.microsoft.com/office/drawing/2014/chart" uri="{C3380CC4-5D6E-409C-BE32-E72D297353CC}">
              <c16:uniqueId val="{00000003-AAB2-4DED-8578-66BBAF261454}"/>
            </c:ext>
          </c:extLst>
        </c:ser>
        <c:dLbls>
          <c:showLegendKey val="0"/>
          <c:showVal val="0"/>
          <c:showCatName val="0"/>
          <c:showSerName val="0"/>
          <c:showPercent val="0"/>
          <c:showBubbleSize val="0"/>
        </c:dLbls>
        <c:gapWidth val="150"/>
        <c:overlap val="100"/>
        <c:axId val="428567480"/>
        <c:axId val="428568200"/>
      </c:barChart>
      <c:catAx>
        <c:axId val="428567480"/>
        <c:scaling>
          <c:orientation val="minMax"/>
        </c:scaling>
        <c:delete val="1"/>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vn11.8 trunk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28568200"/>
        <c:crosses val="autoZero"/>
        <c:auto val="1"/>
        <c:lblAlgn val="ctr"/>
        <c:lblOffset val="100"/>
        <c:noMultiLvlLbl val="0"/>
      </c:catAx>
      <c:valAx>
        <c:axId val="428568200"/>
        <c:scaling>
          <c:orientation val="minMax"/>
          <c:max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Single CPU socket runtime (seconds)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8567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Chemistry N48</a:t>
            </a:r>
            <a:r>
              <a:rPr lang="en-GB" baseline="0"/>
              <a:t> runtime comparison on Isambard</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'[ASAD performance tests NVTX ranges.xlsx]V100 cluster-stack'!$C$59</c:f>
              <c:strCache>
                <c:ptCount val="1"/>
                <c:pt idx="0">
                  <c:v>To port / ported</c:v>
                </c:pt>
              </c:strCache>
            </c:strRef>
          </c:tx>
          <c:spPr>
            <a:solidFill>
              <a:srgbClr val="0A8C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cluster-stack'!$B$60:$B$62</c:f>
              <c:strCache>
                <c:ptCount val="3"/>
                <c:pt idx="0">
                  <c:v>Trunk (single CPU socket)</c:v>
                </c:pt>
                <c:pt idx="1">
                  <c:v>Initial port (GPU)</c:v>
                </c:pt>
                <c:pt idx="2">
                  <c:v>Optimised port (GPU)</c:v>
                </c:pt>
              </c:strCache>
            </c:strRef>
          </c:cat>
          <c:val>
            <c:numRef>
              <c:f>'[ASAD performance tests NVTX ranges.xlsx]V100 cluster-stack'!$C$60:$C$62</c:f>
              <c:numCache>
                <c:formatCode>0.00</c:formatCode>
                <c:ptCount val="3"/>
                <c:pt idx="0" formatCode="General">
                  <c:v>8.76</c:v>
                </c:pt>
                <c:pt idx="1">
                  <c:v>26.14</c:v>
                </c:pt>
                <c:pt idx="2">
                  <c:v>10.1</c:v>
                </c:pt>
              </c:numCache>
            </c:numRef>
          </c:val>
          <c:extLst>
            <c:ext xmlns:c16="http://schemas.microsoft.com/office/drawing/2014/chart" uri="{C3380CC4-5D6E-409C-BE32-E72D297353CC}">
              <c16:uniqueId val="{00000000-18AC-476F-9924-927B5081B350}"/>
            </c:ext>
          </c:extLst>
        </c:ser>
        <c:ser>
          <c:idx val="1"/>
          <c:order val="1"/>
          <c:tx>
            <c:strRef>
              <c:f>'[ASAD performance tests NVTX ranges.xlsx]V100 cluster-stack'!$D$59</c:f>
              <c:strCache>
                <c:ptCount val="1"/>
                <c:pt idx="0">
                  <c:v>Data transfers</c:v>
                </c:pt>
              </c:strCache>
            </c:strRef>
          </c:tx>
          <c:spPr>
            <a:solidFill>
              <a:schemeClr val="accent4">
                <a:lumMod val="40000"/>
                <a:lumOff val="6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AC-476F-9924-927B5081B35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AC-476F-9924-927B5081B3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cluster-stack'!$B$60:$B$62</c:f>
              <c:strCache>
                <c:ptCount val="3"/>
                <c:pt idx="0">
                  <c:v>Trunk (single CPU socket)</c:v>
                </c:pt>
                <c:pt idx="1">
                  <c:v>Initial port (GPU)</c:v>
                </c:pt>
                <c:pt idx="2">
                  <c:v>Optimised port (GPU)</c:v>
                </c:pt>
              </c:strCache>
            </c:strRef>
          </c:cat>
          <c:val>
            <c:numRef>
              <c:f>'[ASAD performance tests NVTX ranges.xlsx]V100 cluster-stack'!$D$60:$D$62</c:f>
              <c:numCache>
                <c:formatCode>0.00</c:formatCode>
                <c:ptCount val="3"/>
                <c:pt idx="0" formatCode="General">
                  <c:v>0</c:v>
                </c:pt>
                <c:pt idx="1">
                  <c:v>19.919999999999995</c:v>
                </c:pt>
                <c:pt idx="2">
                  <c:v>19.669999999999987</c:v>
                </c:pt>
              </c:numCache>
            </c:numRef>
          </c:val>
          <c:extLst>
            <c:ext xmlns:c16="http://schemas.microsoft.com/office/drawing/2014/chart" uri="{C3380CC4-5D6E-409C-BE32-E72D297353CC}">
              <c16:uniqueId val="{00000003-18AC-476F-9924-927B5081B350}"/>
            </c:ext>
          </c:extLst>
        </c:ser>
        <c:ser>
          <c:idx val="2"/>
          <c:order val="2"/>
          <c:tx>
            <c:strRef>
              <c:f>'[ASAD performance tests NVTX ranges.xlsx]V100 cluster-stack'!$E$59</c:f>
              <c:strCache>
                <c:ptCount val="1"/>
                <c:pt idx="0">
                  <c:v>Other CPU</c:v>
                </c:pt>
              </c:strCache>
            </c:strRef>
          </c:tx>
          <c:spPr>
            <a:solidFill>
              <a:schemeClr val="accent5"/>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AC-476F-9924-927B5081B35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AC-476F-9924-927B5081B3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cluster-stack'!$B$60:$B$62</c:f>
              <c:strCache>
                <c:ptCount val="3"/>
                <c:pt idx="0">
                  <c:v>Trunk (single CPU socket)</c:v>
                </c:pt>
                <c:pt idx="1">
                  <c:v>Initial port (GPU)</c:v>
                </c:pt>
                <c:pt idx="2">
                  <c:v>Optimised port (GPU)</c:v>
                </c:pt>
              </c:strCache>
            </c:strRef>
          </c:cat>
          <c:val>
            <c:numRef>
              <c:f>'[ASAD performance tests NVTX ranges.xlsx]V100 cluster-stack'!$E$60:$E$62</c:f>
              <c:numCache>
                <c:formatCode>0.00</c:formatCode>
                <c:ptCount val="3"/>
                <c:pt idx="0" formatCode="General">
                  <c:v>0.62000000000000099</c:v>
                </c:pt>
                <c:pt idx="1">
                  <c:v>16.120000000000005</c:v>
                </c:pt>
                <c:pt idx="2">
                  <c:v>16.110000000000014</c:v>
                </c:pt>
              </c:numCache>
            </c:numRef>
          </c:val>
          <c:extLst>
            <c:ext xmlns:c16="http://schemas.microsoft.com/office/drawing/2014/chart" uri="{C3380CC4-5D6E-409C-BE32-E72D297353CC}">
              <c16:uniqueId val="{00000006-18AC-476F-9924-927B5081B350}"/>
            </c:ext>
          </c:extLst>
        </c:ser>
        <c:dLbls>
          <c:showLegendKey val="0"/>
          <c:showVal val="0"/>
          <c:showCatName val="0"/>
          <c:showSerName val="0"/>
          <c:showPercent val="0"/>
          <c:showBubbleSize val="0"/>
        </c:dLbls>
        <c:gapWidth val="50"/>
        <c:overlap val="100"/>
        <c:axId val="605741480"/>
        <c:axId val="605743280"/>
      </c:barChart>
      <c:catAx>
        <c:axId val="60574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05743280"/>
        <c:crosses val="autoZero"/>
        <c:auto val="1"/>
        <c:lblAlgn val="ctr"/>
        <c:lblOffset val="100"/>
        <c:noMultiLvlLbl val="0"/>
      </c:catAx>
      <c:valAx>
        <c:axId val="605743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100"/>
                  <a:t>CPU time</a:t>
                </a:r>
                <a:r>
                  <a:rPr lang="en-GB" sz="1100" baseline="0"/>
                  <a:t> (seconds)</a:t>
                </a:r>
                <a:endParaRPr lang="en-GB" sz="11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741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Chemistry N48 runtime comparison on Isambard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'[ASAD performance tests NVTX ranges.xlsx]V100 cluster-stack'!$C$59</c:f>
              <c:strCache>
                <c:ptCount val="1"/>
                <c:pt idx="0">
                  <c:v>To port / ported</c:v>
                </c:pt>
              </c:strCache>
            </c:strRef>
          </c:tx>
          <c:spPr>
            <a:solidFill>
              <a:srgbClr val="0A8C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cluster-stack'!$B$60,'[ASAD performance tests NVTX ranges.xlsx]V100 cluster-stack'!$B$62:$B$63</c:f>
              <c:strCache>
                <c:ptCount val="3"/>
                <c:pt idx="0">
                  <c:v>Trunk (single CPU socket)</c:v>
                </c:pt>
                <c:pt idx="1">
                  <c:v>Optimised port (GPU)</c:v>
                </c:pt>
                <c:pt idx="2">
                  <c:v>PSyclone port (GPU)</c:v>
                </c:pt>
              </c:strCache>
            </c:strRef>
          </c:cat>
          <c:val>
            <c:numRef>
              <c:f>'[ASAD performance tests NVTX ranges.xlsx]V100 cluster-stack'!$C$60,'[ASAD performance tests NVTX ranges.xlsx]V100 cluster-stack'!$C$62:$C$63</c:f>
              <c:numCache>
                <c:formatCode>0.00</c:formatCode>
                <c:ptCount val="3"/>
                <c:pt idx="0" formatCode="General">
                  <c:v>8.76</c:v>
                </c:pt>
                <c:pt idx="1">
                  <c:v>10.1</c:v>
                </c:pt>
                <c:pt idx="2">
                  <c:v>12</c:v>
                </c:pt>
              </c:numCache>
            </c:numRef>
          </c:val>
          <c:extLst>
            <c:ext xmlns:c16="http://schemas.microsoft.com/office/drawing/2014/chart" uri="{C3380CC4-5D6E-409C-BE32-E72D297353CC}">
              <c16:uniqueId val="{00000000-60DB-4DDD-ABF5-1F42E24079EE}"/>
            </c:ext>
          </c:extLst>
        </c:ser>
        <c:ser>
          <c:idx val="1"/>
          <c:order val="1"/>
          <c:tx>
            <c:strRef>
              <c:f>'[ASAD performance tests NVTX ranges.xlsx]V100 cluster-stack'!$D$59</c:f>
              <c:strCache>
                <c:ptCount val="1"/>
                <c:pt idx="0">
                  <c:v>Data transfers</c:v>
                </c:pt>
              </c:strCache>
            </c:strRef>
          </c:tx>
          <c:spPr>
            <a:solidFill>
              <a:schemeClr val="accent4">
                <a:lumMod val="40000"/>
                <a:lumOff val="6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DB-4DDD-ABF5-1F42E24079E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DB-4DDD-ABF5-1F42E24079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cluster-stack'!$B$60,'[ASAD performance tests NVTX ranges.xlsx]V100 cluster-stack'!$B$62:$B$63</c:f>
              <c:strCache>
                <c:ptCount val="3"/>
                <c:pt idx="0">
                  <c:v>Trunk (single CPU socket)</c:v>
                </c:pt>
                <c:pt idx="1">
                  <c:v>Optimised port (GPU)</c:v>
                </c:pt>
                <c:pt idx="2">
                  <c:v>PSyclone port (GPU)</c:v>
                </c:pt>
              </c:strCache>
            </c:strRef>
          </c:cat>
          <c:val>
            <c:numRef>
              <c:f>'[ASAD performance tests NVTX ranges.xlsx]V100 cluster-stack'!$D$60,'[ASAD performance tests NVTX ranges.xlsx]V100 cluster-stack'!$D$62:$D$63</c:f>
              <c:numCache>
                <c:formatCode>0.00</c:formatCode>
                <c:ptCount val="3"/>
                <c:pt idx="0" formatCode="General">
                  <c:v>0</c:v>
                </c:pt>
                <c:pt idx="1">
                  <c:v>19.669999999999987</c:v>
                </c:pt>
                <c:pt idx="2">
                  <c:v>19.559999999999988</c:v>
                </c:pt>
              </c:numCache>
            </c:numRef>
          </c:val>
          <c:extLst>
            <c:ext xmlns:c16="http://schemas.microsoft.com/office/drawing/2014/chart" uri="{C3380CC4-5D6E-409C-BE32-E72D297353CC}">
              <c16:uniqueId val="{00000003-60DB-4DDD-ABF5-1F42E24079EE}"/>
            </c:ext>
          </c:extLst>
        </c:ser>
        <c:ser>
          <c:idx val="2"/>
          <c:order val="2"/>
          <c:tx>
            <c:strRef>
              <c:f>'[ASAD performance tests NVTX ranges.xlsx]V100 cluster-stack'!$E$59</c:f>
              <c:strCache>
                <c:ptCount val="1"/>
                <c:pt idx="0">
                  <c:v>Other CPU</c:v>
                </c:pt>
              </c:strCache>
            </c:strRef>
          </c:tx>
          <c:spPr>
            <a:solidFill>
              <a:schemeClr val="accent5"/>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DB-4DDD-ABF5-1F42E24079E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DB-4DDD-ABF5-1F42E24079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'[ASAD performance tests NVTX ranges.xlsx]V100 cluster-stack'!$B$60,'[ASAD performance tests NVTX ranges.xlsx]V100 cluster-stack'!$B$62:$B$63</c:f>
              <c:strCache>
                <c:ptCount val="3"/>
                <c:pt idx="0">
                  <c:v>Trunk (single CPU socket)</c:v>
                </c:pt>
                <c:pt idx="1">
                  <c:v>Optimised port (GPU)</c:v>
                </c:pt>
                <c:pt idx="2">
                  <c:v>PSyclone port (GPU)</c:v>
                </c:pt>
              </c:strCache>
            </c:strRef>
          </c:cat>
          <c:val>
            <c:numRef>
              <c:f>'[ASAD performance tests NVTX ranges.xlsx]V100 cluster-stack'!$E$60,'[ASAD performance tests NVTX ranges.xlsx]V100 cluster-stack'!$E$62:$E$63</c:f>
              <c:numCache>
                <c:formatCode>0.00</c:formatCode>
                <c:ptCount val="3"/>
                <c:pt idx="0" formatCode="General">
                  <c:v>0.62000000000000099</c:v>
                </c:pt>
                <c:pt idx="1">
                  <c:v>16.110000000000014</c:v>
                </c:pt>
                <c:pt idx="2">
                  <c:v>16.110000000000014</c:v>
                </c:pt>
              </c:numCache>
            </c:numRef>
          </c:val>
          <c:extLst>
            <c:ext xmlns:c16="http://schemas.microsoft.com/office/drawing/2014/chart" uri="{C3380CC4-5D6E-409C-BE32-E72D297353CC}">
              <c16:uniqueId val="{00000006-60DB-4DDD-ABF5-1F42E24079EE}"/>
            </c:ext>
          </c:extLst>
        </c:ser>
        <c:dLbls>
          <c:showLegendKey val="0"/>
          <c:showVal val="0"/>
          <c:showCatName val="0"/>
          <c:showSerName val="0"/>
          <c:showPercent val="0"/>
          <c:showBubbleSize val="0"/>
        </c:dLbls>
        <c:gapWidth val="50"/>
        <c:overlap val="100"/>
        <c:axId val="710944976"/>
        <c:axId val="710944616"/>
      </c:barChart>
      <c:catAx>
        <c:axId val="71094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0944616"/>
        <c:crosses val="autoZero"/>
        <c:auto val="1"/>
        <c:lblAlgn val="ctr"/>
        <c:lblOffset val="100"/>
        <c:noMultiLvlLbl val="0"/>
      </c:catAx>
      <c:valAx>
        <c:axId val="710944616"/>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CPU time (seconds)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094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CD7164-CFF1-4A41-A8AA-57394E360B0E}" type="doc">
      <dgm:prSet loTypeId="urn:microsoft.com/office/officeart/2005/8/layout/pList1" loCatId="list" qsTypeId="urn:microsoft.com/office/officeart/2005/8/quickstyle/simple1" qsCatId="simple" csTypeId="urn:microsoft.com/office/officeart/2005/8/colors/accent2_2" csCatId="accent2" phldr="1"/>
      <dgm:spPr/>
      <dgm:t>
        <a:bodyPr/>
        <a:lstStyle/>
        <a:p>
          <a:endParaRPr lang="en-GB"/>
        </a:p>
      </dgm:t>
    </dgm:pt>
    <dgm:pt modelId="{B81ECD90-B206-42D6-87EB-4CB4152AB23D}">
      <dgm:prSet phldrT="[Text]"/>
      <dgm:spPr>
        <a:solidFill>
          <a:schemeClr val="accent2">
            <a:lumMod val="20000"/>
            <a:lumOff val="80000"/>
          </a:schemeClr>
        </a:solidFill>
        <a:ln>
          <a:solidFill>
            <a:schemeClr val="accent1"/>
          </a:solidFill>
        </a:ln>
      </dgm:spPr>
      <dgm:t>
        <a:bodyPr/>
        <a:lstStyle/>
        <a:p>
          <a:r>
            <a:rPr lang="en-GB">
              <a:solidFill>
                <a:schemeClr val="tx1"/>
              </a:solidFill>
            </a:rPr>
            <a:t>NEMO </a:t>
          </a:r>
        </a:p>
      </dgm:t>
    </dgm:pt>
    <dgm:pt modelId="{720F9105-B778-449D-A253-C9CD7D4CA876}" type="parTrans" cxnId="{1223D569-3223-4612-956F-A10BB6B34FDA}">
      <dgm:prSet/>
      <dgm:spPr/>
      <dgm:t>
        <a:bodyPr/>
        <a:lstStyle/>
        <a:p>
          <a:endParaRPr lang="en-GB">
            <a:solidFill>
              <a:schemeClr val="tx1"/>
            </a:solidFill>
          </a:endParaRPr>
        </a:p>
      </dgm:t>
    </dgm:pt>
    <dgm:pt modelId="{3A9F7B38-0AE9-4C3C-B12E-2CC57DD79ED4}" type="sibTrans" cxnId="{1223D569-3223-4612-956F-A10BB6B34FDA}">
      <dgm:prSet/>
      <dgm:spPr/>
      <dgm:t>
        <a:bodyPr/>
        <a:lstStyle/>
        <a:p>
          <a:endParaRPr lang="en-GB">
            <a:solidFill>
              <a:schemeClr val="tx1"/>
            </a:solidFill>
          </a:endParaRPr>
        </a:p>
      </dgm:t>
    </dgm:pt>
    <dgm:pt modelId="{92FCC514-08A3-45F4-882D-14E12F7DE098}">
      <dgm:prSet phldrT="[Text]"/>
      <dgm:spPr>
        <a:solidFill>
          <a:schemeClr val="accent2">
            <a:lumMod val="20000"/>
            <a:lumOff val="80000"/>
          </a:schemeClr>
        </a:solidFill>
        <a:ln>
          <a:solidFill>
            <a:schemeClr val="accent1"/>
          </a:solidFill>
        </a:ln>
      </dgm:spPr>
      <dgm:t>
        <a:bodyPr/>
        <a:lstStyle/>
        <a:p>
          <a:r>
            <a:rPr lang="en-GB">
              <a:solidFill>
                <a:schemeClr val="tx1"/>
              </a:solidFill>
            </a:rPr>
            <a:t>NEMOVAR</a:t>
          </a:r>
        </a:p>
      </dgm:t>
    </dgm:pt>
    <dgm:pt modelId="{5C9C47DB-D71D-40AE-A6FE-F49ABF6FEF13}" type="parTrans" cxnId="{FF0E0A61-2C95-4EB4-A8AB-21C899309949}">
      <dgm:prSet/>
      <dgm:spPr/>
      <dgm:t>
        <a:bodyPr/>
        <a:lstStyle/>
        <a:p>
          <a:endParaRPr lang="en-GB">
            <a:solidFill>
              <a:schemeClr val="tx1"/>
            </a:solidFill>
          </a:endParaRPr>
        </a:p>
      </dgm:t>
    </dgm:pt>
    <dgm:pt modelId="{E9DDB9E6-ABB3-40A1-9014-D557F2D25F45}" type="sibTrans" cxnId="{FF0E0A61-2C95-4EB4-A8AB-21C899309949}">
      <dgm:prSet/>
      <dgm:spPr/>
      <dgm:t>
        <a:bodyPr/>
        <a:lstStyle/>
        <a:p>
          <a:endParaRPr lang="en-GB">
            <a:solidFill>
              <a:schemeClr val="tx1"/>
            </a:solidFill>
          </a:endParaRPr>
        </a:p>
      </dgm:t>
    </dgm:pt>
    <dgm:pt modelId="{C6E7A471-0593-45F6-A8A8-BEAEEE758760}">
      <dgm:prSet phldrT="[Text]"/>
      <dgm:spPr>
        <a:solidFill>
          <a:schemeClr val="accent2">
            <a:lumMod val="20000"/>
            <a:lumOff val="80000"/>
          </a:schemeClr>
        </a:solidFill>
        <a:ln>
          <a:solidFill>
            <a:schemeClr val="accent1"/>
          </a:solidFill>
        </a:ln>
      </dgm:spPr>
      <dgm:t>
        <a:bodyPr/>
        <a:lstStyle/>
        <a:p>
          <a:r>
            <a:rPr lang="en-GB" err="1">
              <a:solidFill>
                <a:schemeClr val="tx1"/>
              </a:solidFill>
            </a:rPr>
            <a:t>WaveWatchIII</a:t>
          </a:r>
          <a:endParaRPr lang="en-GB">
            <a:solidFill>
              <a:schemeClr val="tx1"/>
            </a:solidFill>
          </a:endParaRPr>
        </a:p>
      </dgm:t>
    </dgm:pt>
    <dgm:pt modelId="{D573A605-D372-474B-B4C6-450FC991D5F8}" type="parTrans" cxnId="{0A13B889-DC93-4B47-A352-463E529D82BC}">
      <dgm:prSet/>
      <dgm:spPr/>
      <dgm:t>
        <a:bodyPr/>
        <a:lstStyle/>
        <a:p>
          <a:endParaRPr lang="en-GB">
            <a:solidFill>
              <a:schemeClr val="tx1"/>
            </a:solidFill>
          </a:endParaRPr>
        </a:p>
      </dgm:t>
    </dgm:pt>
    <dgm:pt modelId="{CB4C6825-5012-4302-BB10-A92BF9AAEA9D}" type="sibTrans" cxnId="{0A13B889-DC93-4B47-A352-463E529D82BC}">
      <dgm:prSet/>
      <dgm:spPr/>
      <dgm:t>
        <a:bodyPr/>
        <a:lstStyle/>
        <a:p>
          <a:endParaRPr lang="en-GB">
            <a:solidFill>
              <a:schemeClr val="tx1"/>
            </a:solidFill>
          </a:endParaRPr>
        </a:p>
      </dgm:t>
    </dgm:pt>
    <dgm:pt modelId="{AEF74B07-747B-4F6E-AFD6-853178141F74}">
      <dgm:prSet phldrT="[Text]"/>
      <dgm:spPr>
        <a:solidFill>
          <a:schemeClr val="accent2">
            <a:lumMod val="20000"/>
            <a:lumOff val="80000"/>
          </a:schemeClr>
        </a:solidFill>
        <a:ln>
          <a:solidFill>
            <a:schemeClr val="accent1"/>
          </a:solidFill>
        </a:ln>
      </dgm:spPr>
      <dgm:t>
        <a:bodyPr/>
        <a:lstStyle/>
        <a:p>
          <a:r>
            <a:rPr lang="en-GB">
              <a:solidFill>
                <a:schemeClr val="tx1"/>
              </a:solidFill>
            </a:rPr>
            <a:t>Ocean data assimilation system</a:t>
          </a:r>
        </a:p>
      </dgm:t>
    </dgm:pt>
    <dgm:pt modelId="{67ADD763-0FA4-4020-9E30-FB61DF6B81A6}" type="parTrans" cxnId="{D6CFC4F2-0D8B-4538-9C7B-7F4B782BD849}">
      <dgm:prSet/>
      <dgm:spPr/>
      <dgm:t>
        <a:bodyPr/>
        <a:lstStyle/>
        <a:p>
          <a:endParaRPr lang="en-GB">
            <a:solidFill>
              <a:schemeClr val="tx1"/>
            </a:solidFill>
          </a:endParaRPr>
        </a:p>
      </dgm:t>
    </dgm:pt>
    <dgm:pt modelId="{27DE3B71-4DAA-43C9-B7D9-E4A5317E3A9C}" type="sibTrans" cxnId="{D6CFC4F2-0D8B-4538-9C7B-7F4B782BD849}">
      <dgm:prSet/>
      <dgm:spPr/>
      <dgm:t>
        <a:bodyPr/>
        <a:lstStyle/>
        <a:p>
          <a:endParaRPr lang="en-GB">
            <a:solidFill>
              <a:schemeClr val="tx1"/>
            </a:solidFill>
          </a:endParaRPr>
        </a:p>
      </dgm:t>
    </dgm:pt>
    <dgm:pt modelId="{FA812FCD-0817-4DA6-ADAA-FE4E0651A1E2}">
      <dgm:prSet phldrT="[Text]"/>
      <dgm:spPr>
        <a:solidFill>
          <a:schemeClr val="accent2">
            <a:lumMod val="20000"/>
            <a:lumOff val="80000"/>
          </a:schemeClr>
        </a:solidFill>
        <a:ln>
          <a:solidFill>
            <a:schemeClr val="accent1"/>
          </a:solidFill>
        </a:ln>
      </dgm:spPr>
      <dgm:t>
        <a:bodyPr/>
        <a:lstStyle/>
        <a:p>
          <a:r>
            <a:rPr lang="en-GB">
              <a:solidFill>
                <a:schemeClr val="tx1"/>
              </a:solidFill>
            </a:rPr>
            <a:t>Wave model</a:t>
          </a:r>
        </a:p>
      </dgm:t>
    </dgm:pt>
    <dgm:pt modelId="{B3E11C0F-9899-4A81-B3FC-7C6583E50ABD}" type="parTrans" cxnId="{00E0FD71-F12C-480B-AE93-7CAD1B0A9D66}">
      <dgm:prSet/>
      <dgm:spPr/>
      <dgm:t>
        <a:bodyPr/>
        <a:lstStyle/>
        <a:p>
          <a:endParaRPr lang="en-GB">
            <a:solidFill>
              <a:schemeClr val="tx1"/>
            </a:solidFill>
          </a:endParaRPr>
        </a:p>
      </dgm:t>
    </dgm:pt>
    <dgm:pt modelId="{BB09D981-C378-422A-AEAB-180DFD8B0805}" type="sibTrans" cxnId="{00E0FD71-F12C-480B-AE93-7CAD1B0A9D66}">
      <dgm:prSet/>
      <dgm:spPr/>
      <dgm:t>
        <a:bodyPr/>
        <a:lstStyle/>
        <a:p>
          <a:endParaRPr lang="en-GB">
            <a:solidFill>
              <a:schemeClr val="tx1"/>
            </a:solidFill>
          </a:endParaRPr>
        </a:p>
      </dgm:t>
    </dgm:pt>
    <dgm:pt modelId="{E79363A3-246D-4BBA-A12A-6940949C3305}">
      <dgm:prSet phldrT="[Text]"/>
      <dgm:spPr>
        <a:solidFill>
          <a:schemeClr val="accent2">
            <a:lumMod val="20000"/>
            <a:lumOff val="80000"/>
          </a:schemeClr>
        </a:solidFill>
        <a:ln>
          <a:solidFill>
            <a:schemeClr val="accent1"/>
          </a:solidFill>
        </a:ln>
      </dgm:spPr>
      <dgm:t>
        <a:bodyPr/>
        <a:lstStyle/>
        <a:p>
          <a:r>
            <a:rPr lang="en-GB">
              <a:solidFill>
                <a:schemeClr val="tx1"/>
              </a:solidFill>
            </a:rPr>
            <a:t>General model of ocean circulation</a:t>
          </a:r>
        </a:p>
      </dgm:t>
    </dgm:pt>
    <dgm:pt modelId="{085F177C-ECFF-4081-B092-FA049B68093B}" type="sibTrans" cxnId="{C8AF8FC4-0C65-4383-A1BE-8D5B2271CD91}">
      <dgm:prSet/>
      <dgm:spPr/>
      <dgm:t>
        <a:bodyPr/>
        <a:lstStyle/>
        <a:p>
          <a:endParaRPr lang="en-GB">
            <a:solidFill>
              <a:schemeClr val="tx1"/>
            </a:solidFill>
          </a:endParaRPr>
        </a:p>
      </dgm:t>
    </dgm:pt>
    <dgm:pt modelId="{AF1E177A-7209-498C-86B2-4E1B70B1D2BB}" type="parTrans" cxnId="{C8AF8FC4-0C65-4383-A1BE-8D5B2271CD91}">
      <dgm:prSet/>
      <dgm:spPr/>
      <dgm:t>
        <a:bodyPr/>
        <a:lstStyle/>
        <a:p>
          <a:endParaRPr lang="en-GB">
            <a:solidFill>
              <a:schemeClr val="tx1"/>
            </a:solidFill>
          </a:endParaRPr>
        </a:p>
      </dgm:t>
    </dgm:pt>
    <dgm:pt modelId="{086FA476-BECC-4BFE-A153-DE9BF62BDCA2}" type="pres">
      <dgm:prSet presAssocID="{4FCD7164-CFF1-4A41-A8AA-57394E360B0E}" presName="Name0" presStyleCnt="0">
        <dgm:presLayoutVars>
          <dgm:dir/>
          <dgm:resizeHandles val="exact"/>
        </dgm:presLayoutVars>
      </dgm:prSet>
      <dgm:spPr/>
    </dgm:pt>
    <dgm:pt modelId="{ED3CF467-B170-4845-A7D9-D325928AE16A}" type="pres">
      <dgm:prSet presAssocID="{B81ECD90-B206-42D6-87EB-4CB4152AB23D}" presName="compNode" presStyleCnt="0"/>
      <dgm:spPr/>
    </dgm:pt>
    <dgm:pt modelId="{AE910F1E-334B-4707-ABCB-599264C12F39}" type="pres">
      <dgm:prSet presAssocID="{B81ECD90-B206-42D6-87EB-4CB4152AB23D}" presName="pictRect" presStyleLbl="node1" presStyleIdx="0" presStyleCnt="3"/>
      <dgm:spPr>
        <a:blipFill>
          <a:blip xmlns:r="http://schemas.openxmlformats.org/officeDocument/2006/relationships" r:embed="rId1"/>
          <a:srcRect/>
          <a:stretch>
            <a:fillRect l="-2000" r="-2000"/>
          </a:stretch>
        </a:blipFill>
        <a:ln>
          <a:solidFill>
            <a:schemeClr val="accent1"/>
          </a:solidFill>
        </a:ln>
      </dgm:spPr>
    </dgm:pt>
    <dgm:pt modelId="{8328AC66-2ECF-48EF-B134-1477379CC023}" type="pres">
      <dgm:prSet presAssocID="{B81ECD90-B206-42D6-87EB-4CB4152AB23D}" presName="textRect" presStyleLbl="revTx" presStyleIdx="0" presStyleCnt="3">
        <dgm:presLayoutVars>
          <dgm:bulletEnabled val="1"/>
        </dgm:presLayoutVars>
      </dgm:prSet>
      <dgm:spPr>
        <a:prstGeom prst="roundRect">
          <a:avLst/>
        </a:prstGeom>
      </dgm:spPr>
    </dgm:pt>
    <dgm:pt modelId="{02763FA7-4C90-4940-B223-F5B7828F5753}" type="pres">
      <dgm:prSet presAssocID="{3A9F7B38-0AE9-4C3C-B12E-2CC57DD79ED4}" presName="sibTrans" presStyleLbl="sibTrans2D1" presStyleIdx="0" presStyleCnt="0"/>
      <dgm:spPr/>
    </dgm:pt>
    <dgm:pt modelId="{7BB83ACE-105B-48B4-B366-148AA97D4BF9}" type="pres">
      <dgm:prSet presAssocID="{92FCC514-08A3-45F4-882D-14E12F7DE098}" presName="compNode" presStyleCnt="0"/>
      <dgm:spPr/>
    </dgm:pt>
    <dgm:pt modelId="{F0EFC33A-7EE2-415B-BEC4-51E5EABFA3A5}" type="pres">
      <dgm:prSet presAssocID="{92FCC514-08A3-45F4-882D-14E12F7DE098}" presName="pictRect"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a:solidFill>
            <a:schemeClr val="accent1"/>
          </a:solidFill>
        </a:ln>
      </dgm:spPr>
    </dgm:pt>
    <dgm:pt modelId="{42B3BC8A-4B95-4202-B93B-B3B5DBD6EF49}" type="pres">
      <dgm:prSet presAssocID="{92FCC514-08A3-45F4-882D-14E12F7DE098}" presName="textRect" presStyleLbl="revTx" presStyleIdx="1" presStyleCnt="3">
        <dgm:presLayoutVars>
          <dgm:bulletEnabled val="1"/>
        </dgm:presLayoutVars>
      </dgm:prSet>
      <dgm:spPr>
        <a:prstGeom prst="roundRect">
          <a:avLst/>
        </a:prstGeom>
      </dgm:spPr>
    </dgm:pt>
    <dgm:pt modelId="{7D8C60C3-206E-4E04-AE07-77C838E110DB}" type="pres">
      <dgm:prSet presAssocID="{E9DDB9E6-ABB3-40A1-9014-D557F2D25F45}" presName="sibTrans" presStyleLbl="sibTrans2D1" presStyleIdx="0" presStyleCnt="0"/>
      <dgm:spPr/>
    </dgm:pt>
    <dgm:pt modelId="{CFCCE299-0654-4266-AAC8-DBFAB7674B8B}" type="pres">
      <dgm:prSet presAssocID="{C6E7A471-0593-45F6-A8A8-BEAEEE758760}" presName="compNode" presStyleCnt="0"/>
      <dgm:spPr/>
    </dgm:pt>
    <dgm:pt modelId="{8ECF7711-E73B-4BC1-90AA-83FF875EC4BD}" type="pres">
      <dgm:prSet presAssocID="{C6E7A471-0593-45F6-A8A8-BEAEEE758760}" presName="pict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a:solidFill>
            <a:schemeClr val="accent1"/>
          </a:solidFill>
        </a:ln>
      </dgm:spPr>
    </dgm:pt>
    <dgm:pt modelId="{313CE710-32AD-40C0-AF4D-6FBC5244C7A0}" type="pres">
      <dgm:prSet presAssocID="{C6E7A471-0593-45F6-A8A8-BEAEEE758760}" presName="textRect" presStyleLbl="revTx" presStyleIdx="2" presStyleCnt="3">
        <dgm:presLayoutVars>
          <dgm:bulletEnabled val="1"/>
        </dgm:presLayoutVars>
      </dgm:prSet>
      <dgm:spPr>
        <a:prstGeom prst="roundRect">
          <a:avLst/>
        </a:prstGeom>
      </dgm:spPr>
    </dgm:pt>
  </dgm:ptLst>
  <dgm:cxnLst>
    <dgm:cxn modelId="{B26DA51E-C50D-49EF-B8C4-AEA2FE05D08F}" type="presOf" srcId="{C6E7A471-0593-45F6-A8A8-BEAEEE758760}" destId="{313CE710-32AD-40C0-AF4D-6FBC5244C7A0}" srcOrd="0" destOrd="0" presId="urn:microsoft.com/office/officeart/2005/8/layout/pList1"/>
    <dgm:cxn modelId="{FF0E0A61-2C95-4EB4-A8AB-21C899309949}" srcId="{4FCD7164-CFF1-4A41-A8AA-57394E360B0E}" destId="{92FCC514-08A3-45F4-882D-14E12F7DE098}" srcOrd="1" destOrd="0" parTransId="{5C9C47DB-D71D-40AE-A6FE-F49ABF6FEF13}" sibTransId="{E9DDB9E6-ABB3-40A1-9014-D557F2D25F45}"/>
    <dgm:cxn modelId="{A6CD1E67-2D49-4B3B-9BF1-A7748BBD0E7A}" type="presOf" srcId="{B81ECD90-B206-42D6-87EB-4CB4152AB23D}" destId="{8328AC66-2ECF-48EF-B134-1477379CC023}" srcOrd="0" destOrd="0" presId="urn:microsoft.com/office/officeart/2005/8/layout/pList1"/>
    <dgm:cxn modelId="{1223D569-3223-4612-956F-A10BB6B34FDA}" srcId="{4FCD7164-CFF1-4A41-A8AA-57394E360B0E}" destId="{B81ECD90-B206-42D6-87EB-4CB4152AB23D}" srcOrd="0" destOrd="0" parTransId="{720F9105-B778-449D-A253-C9CD7D4CA876}" sibTransId="{3A9F7B38-0AE9-4C3C-B12E-2CC57DD79ED4}"/>
    <dgm:cxn modelId="{C0EC946A-E218-44C2-A4FF-777FD5D956C8}" type="presOf" srcId="{E79363A3-246D-4BBA-A12A-6940949C3305}" destId="{8328AC66-2ECF-48EF-B134-1477379CC023}" srcOrd="0" destOrd="1" presId="urn:microsoft.com/office/officeart/2005/8/layout/pList1"/>
    <dgm:cxn modelId="{DDE39371-A4E6-40B3-8A0B-01FB12F0C05E}" type="presOf" srcId="{FA812FCD-0817-4DA6-ADAA-FE4E0651A1E2}" destId="{313CE710-32AD-40C0-AF4D-6FBC5244C7A0}" srcOrd="0" destOrd="1" presId="urn:microsoft.com/office/officeart/2005/8/layout/pList1"/>
    <dgm:cxn modelId="{00E0FD71-F12C-480B-AE93-7CAD1B0A9D66}" srcId="{C6E7A471-0593-45F6-A8A8-BEAEEE758760}" destId="{FA812FCD-0817-4DA6-ADAA-FE4E0651A1E2}" srcOrd="0" destOrd="0" parTransId="{B3E11C0F-9899-4A81-B3FC-7C6583E50ABD}" sibTransId="{BB09D981-C378-422A-AEAB-180DFD8B0805}"/>
    <dgm:cxn modelId="{9F453B74-1599-4A43-99D3-9195BF598865}" type="presOf" srcId="{4FCD7164-CFF1-4A41-A8AA-57394E360B0E}" destId="{086FA476-BECC-4BFE-A153-DE9BF62BDCA2}" srcOrd="0" destOrd="0" presId="urn:microsoft.com/office/officeart/2005/8/layout/pList1"/>
    <dgm:cxn modelId="{0A13B889-DC93-4B47-A352-463E529D82BC}" srcId="{4FCD7164-CFF1-4A41-A8AA-57394E360B0E}" destId="{C6E7A471-0593-45F6-A8A8-BEAEEE758760}" srcOrd="2" destOrd="0" parTransId="{D573A605-D372-474B-B4C6-450FC991D5F8}" sibTransId="{CB4C6825-5012-4302-BB10-A92BF9AAEA9D}"/>
    <dgm:cxn modelId="{CD1DA78A-77B3-4784-A03D-86B576629645}" type="presOf" srcId="{AEF74B07-747B-4F6E-AFD6-853178141F74}" destId="{42B3BC8A-4B95-4202-B93B-B3B5DBD6EF49}" srcOrd="0" destOrd="1" presId="urn:microsoft.com/office/officeart/2005/8/layout/pList1"/>
    <dgm:cxn modelId="{BC2AAA8A-86FD-4CCF-9632-B24F26DF6674}" type="presOf" srcId="{3A9F7B38-0AE9-4C3C-B12E-2CC57DD79ED4}" destId="{02763FA7-4C90-4940-B223-F5B7828F5753}" srcOrd="0" destOrd="0" presId="urn:microsoft.com/office/officeart/2005/8/layout/pList1"/>
    <dgm:cxn modelId="{E7876AA6-57AA-4E73-9DAA-9212001321ED}" type="presOf" srcId="{92FCC514-08A3-45F4-882D-14E12F7DE098}" destId="{42B3BC8A-4B95-4202-B93B-B3B5DBD6EF49}" srcOrd="0" destOrd="0" presId="urn:microsoft.com/office/officeart/2005/8/layout/pList1"/>
    <dgm:cxn modelId="{C8AF8FC4-0C65-4383-A1BE-8D5B2271CD91}" srcId="{B81ECD90-B206-42D6-87EB-4CB4152AB23D}" destId="{E79363A3-246D-4BBA-A12A-6940949C3305}" srcOrd="0" destOrd="0" parTransId="{AF1E177A-7209-498C-86B2-4E1B70B1D2BB}" sibTransId="{085F177C-ECFF-4081-B092-FA049B68093B}"/>
    <dgm:cxn modelId="{C8FB8DCA-A178-4808-B146-BFD25467A04D}" type="presOf" srcId="{E9DDB9E6-ABB3-40A1-9014-D557F2D25F45}" destId="{7D8C60C3-206E-4E04-AE07-77C838E110DB}" srcOrd="0" destOrd="0" presId="urn:microsoft.com/office/officeart/2005/8/layout/pList1"/>
    <dgm:cxn modelId="{D6CFC4F2-0D8B-4538-9C7B-7F4B782BD849}" srcId="{92FCC514-08A3-45F4-882D-14E12F7DE098}" destId="{AEF74B07-747B-4F6E-AFD6-853178141F74}" srcOrd="0" destOrd="0" parTransId="{67ADD763-0FA4-4020-9E30-FB61DF6B81A6}" sibTransId="{27DE3B71-4DAA-43C9-B7D9-E4A5317E3A9C}"/>
    <dgm:cxn modelId="{3CEBEC02-B60E-4E56-8183-E8C2FE23AC51}" type="presParOf" srcId="{086FA476-BECC-4BFE-A153-DE9BF62BDCA2}" destId="{ED3CF467-B170-4845-A7D9-D325928AE16A}" srcOrd="0" destOrd="0" presId="urn:microsoft.com/office/officeart/2005/8/layout/pList1"/>
    <dgm:cxn modelId="{5CB438BA-6F22-4244-BDD3-F1D496CD1572}" type="presParOf" srcId="{ED3CF467-B170-4845-A7D9-D325928AE16A}" destId="{AE910F1E-334B-4707-ABCB-599264C12F39}" srcOrd="0" destOrd="0" presId="urn:microsoft.com/office/officeart/2005/8/layout/pList1"/>
    <dgm:cxn modelId="{8276507B-1085-457A-A726-1C0920D0DBB3}" type="presParOf" srcId="{ED3CF467-B170-4845-A7D9-D325928AE16A}" destId="{8328AC66-2ECF-48EF-B134-1477379CC023}" srcOrd="1" destOrd="0" presId="urn:microsoft.com/office/officeart/2005/8/layout/pList1"/>
    <dgm:cxn modelId="{D880491A-E83D-4541-A411-A5E0EBB981F6}" type="presParOf" srcId="{086FA476-BECC-4BFE-A153-DE9BF62BDCA2}" destId="{02763FA7-4C90-4940-B223-F5B7828F5753}" srcOrd="1" destOrd="0" presId="urn:microsoft.com/office/officeart/2005/8/layout/pList1"/>
    <dgm:cxn modelId="{2633A995-137D-425A-A9AA-E2F417F42665}" type="presParOf" srcId="{086FA476-BECC-4BFE-A153-DE9BF62BDCA2}" destId="{7BB83ACE-105B-48B4-B366-148AA97D4BF9}" srcOrd="2" destOrd="0" presId="urn:microsoft.com/office/officeart/2005/8/layout/pList1"/>
    <dgm:cxn modelId="{69E115DF-4FB1-40B6-8E0C-5F78B8C7E3D6}" type="presParOf" srcId="{7BB83ACE-105B-48B4-B366-148AA97D4BF9}" destId="{F0EFC33A-7EE2-415B-BEC4-51E5EABFA3A5}" srcOrd="0" destOrd="0" presId="urn:microsoft.com/office/officeart/2005/8/layout/pList1"/>
    <dgm:cxn modelId="{6D16064A-30BB-4581-B5B1-3B77F37FDA51}" type="presParOf" srcId="{7BB83ACE-105B-48B4-B366-148AA97D4BF9}" destId="{42B3BC8A-4B95-4202-B93B-B3B5DBD6EF49}" srcOrd="1" destOrd="0" presId="urn:microsoft.com/office/officeart/2005/8/layout/pList1"/>
    <dgm:cxn modelId="{5E85C186-AFA8-4B19-9766-5A4235B784B8}" type="presParOf" srcId="{086FA476-BECC-4BFE-A153-DE9BF62BDCA2}" destId="{7D8C60C3-206E-4E04-AE07-77C838E110DB}" srcOrd="3" destOrd="0" presId="urn:microsoft.com/office/officeart/2005/8/layout/pList1"/>
    <dgm:cxn modelId="{49FF95A6-8364-4516-8E1E-9B2CB2DA79E4}" type="presParOf" srcId="{086FA476-BECC-4BFE-A153-DE9BF62BDCA2}" destId="{CFCCE299-0654-4266-AAC8-DBFAB7674B8B}" srcOrd="4" destOrd="0" presId="urn:microsoft.com/office/officeart/2005/8/layout/pList1"/>
    <dgm:cxn modelId="{14731818-F3ED-4E93-8E3A-4441C82B5C9F}" type="presParOf" srcId="{CFCCE299-0654-4266-AAC8-DBFAB7674B8B}" destId="{8ECF7711-E73B-4BC1-90AA-83FF875EC4BD}" srcOrd="0" destOrd="0" presId="urn:microsoft.com/office/officeart/2005/8/layout/pList1"/>
    <dgm:cxn modelId="{12156A1F-A897-476E-B030-EBFC933CCF7B}" type="presParOf" srcId="{CFCCE299-0654-4266-AAC8-DBFAB7674B8B}" destId="{313CE710-32AD-40C0-AF4D-6FBC5244C7A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10F1E-334B-4707-ABCB-599264C12F39}">
      <dsp:nvSpPr>
        <dsp:cNvPr id="0" name=""/>
        <dsp:cNvSpPr/>
      </dsp:nvSpPr>
      <dsp:spPr>
        <a:xfrm>
          <a:off x="2292" y="496020"/>
          <a:ext cx="3637485" cy="2506227"/>
        </a:xfrm>
        <a:prstGeom prst="roundRect">
          <a:avLst/>
        </a:prstGeom>
        <a:blipFill>
          <a:blip xmlns:r="http://schemas.openxmlformats.org/officeDocument/2006/relationships" r:embed="rId1"/>
          <a:srcRect/>
          <a:stretch>
            <a:fillRect l="-2000" r="-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8AC66-2ECF-48EF-B134-1477379CC023}">
      <dsp:nvSpPr>
        <dsp:cNvPr id="0" name=""/>
        <dsp:cNvSpPr/>
      </dsp:nvSpPr>
      <dsp:spPr>
        <a:xfrm>
          <a:off x="2292" y="3002247"/>
          <a:ext cx="3637485" cy="1349506"/>
        </a:xfrm>
        <a:prstGeom prst="roundRect">
          <a:avLst/>
        </a:prstGeom>
        <a:solidFill>
          <a:schemeClr val="accent2">
            <a:lumMod val="20000"/>
            <a:lumOff val="80000"/>
          </a:schemeClr>
        </a:solid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l" defTabSz="1155700">
            <a:lnSpc>
              <a:spcPct val="90000"/>
            </a:lnSpc>
            <a:spcBef>
              <a:spcPct val="0"/>
            </a:spcBef>
            <a:spcAft>
              <a:spcPct val="35000"/>
            </a:spcAft>
            <a:buNone/>
          </a:pPr>
          <a:r>
            <a:rPr lang="en-GB" sz="2600" kern="1200">
              <a:solidFill>
                <a:schemeClr val="tx1"/>
              </a:solidFill>
            </a:rPr>
            <a:t>NEMO </a:t>
          </a:r>
        </a:p>
        <a:p>
          <a:pPr marL="228600" lvl="1" indent="-228600" algn="l" defTabSz="889000">
            <a:lnSpc>
              <a:spcPct val="90000"/>
            </a:lnSpc>
            <a:spcBef>
              <a:spcPct val="0"/>
            </a:spcBef>
            <a:spcAft>
              <a:spcPct val="15000"/>
            </a:spcAft>
            <a:buChar char="•"/>
          </a:pPr>
          <a:r>
            <a:rPr lang="en-GB" sz="2000" kern="1200">
              <a:solidFill>
                <a:schemeClr val="tx1"/>
              </a:solidFill>
            </a:rPr>
            <a:t>General model of ocean circulation</a:t>
          </a:r>
        </a:p>
      </dsp:txBody>
      <dsp:txXfrm>
        <a:off x="68169" y="3068124"/>
        <a:ext cx="3505731" cy="1217752"/>
      </dsp:txXfrm>
    </dsp:sp>
    <dsp:sp modelId="{F0EFC33A-7EE2-415B-BEC4-51E5EABFA3A5}">
      <dsp:nvSpPr>
        <dsp:cNvPr id="0" name=""/>
        <dsp:cNvSpPr/>
      </dsp:nvSpPr>
      <dsp:spPr>
        <a:xfrm>
          <a:off x="4003678" y="496020"/>
          <a:ext cx="3637485" cy="2506227"/>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3BC8A-4B95-4202-B93B-B3B5DBD6EF49}">
      <dsp:nvSpPr>
        <dsp:cNvPr id="0" name=""/>
        <dsp:cNvSpPr/>
      </dsp:nvSpPr>
      <dsp:spPr>
        <a:xfrm>
          <a:off x="4003678" y="3002247"/>
          <a:ext cx="3637485" cy="1349506"/>
        </a:xfrm>
        <a:prstGeom prst="roundRect">
          <a:avLst/>
        </a:prstGeom>
        <a:solidFill>
          <a:schemeClr val="accent2">
            <a:lumMod val="20000"/>
            <a:lumOff val="80000"/>
          </a:schemeClr>
        </a:solid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l" defTabSz="1155700">
            <a:lnSpc>
              <a:spcPct val="90000"/>
            </a:lnSpc>
            <a:spcBef>
              <a:spcPct val="0"/>
            </a:spcBef>
            <a:spcAft>
              <a:spcPct val="35000"/>
            </a:spcAft>
            <a:buNone/>
          </a:pPr>
          <a:r>
            <a:rPr lang="en-GB" sz="2600" kern="1200">
              <a:solidFill>
                <a:schemeClr val="tx1"/>
              </a:solidFill>
            </a:rPr>
            <a:t>NEMOVAR</a:t>
          </a:r>
        </a:p>
        <a:p>
          <a:pPr marL="228600" lvl="1" indent="-228600" algn="l" defTabSz="889000">
            <a:lnSpc>
              <a:spcPct val="90000"/>
            </a:lnSpc>
            <a:spcBef>
              <a:spcPct val="0"/>
            </a:spcBef>
            <a:spcAft>
              <a:spcPct val="15000"/>
            </a:spcAft>
            <a:buChar char="•"/>
          </a:pPr>
          <a:r>
            <a:rPr lang="en-GB" sz="2000" kern="1200">
              <a:solidFill>
                <a:schemeClr val="tx1"/>
              </a:solidFill>
            </a:rPr>
            <a:t>Ocean data assimilation system</a:t>
          </a:r>
        </a:p>
      </dsp:txBody>
      <dsp:txXfrm>
        <a:off x="4069555" y="3068124"/>
        <a:ext cx="3505731" cy="1217752"/>
      </dsp:txXfrm>
    </dsp:sp>
    <dsp:sp modelId="{8ECF7711-E73B-4BC1-90AA-83FF875EC4BD}">
      <dsp:nvSpPr>
        <dsp:cNvPr id="0" name=""/>
        <dsp:cNvSpPr/>
      </dsp:nvSpPr>
      <dsp:spPr>
        <a:xfrm>
          <a:off x="8005065" y="496020"/>
          <a:ext cx="3637485" cy="2506227"/>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CE710-32AD-40C0-AF4D-6FBC5244C7A0}">
      <dsp:nvSpPr>
        <dsp:cNvPr id="0" name=""/>
        <dsp:cNvSpPr/>
      </dsp:nvSpPr>
      <dsp:spPr>
        <a:xfrm>
          <a:off x="8005065" y="3002247"/>
          <a:ext cx="3637485" cy="1349506"/>
        </a:xfrm>
        <a:prstGeom prst="roundRect">
          <a:avLst/>
        </a:prstGeom>
        <a:solidFill>
          <a:schemeClr val="accent2">
            <a:lumMod val="20000"/>
            <a:lumOff val="80000"/>
          </a:schemeClr>
        </a:solid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l" defTabSz="1155700">
            <a:lnSpc>
              <a:spcPct val="90000"/>
            </a:lnSpc>
            <a:spcBef>
              <a:spcPct val="0"/>
            </a:spcBef>
            <a:spcAft>
              <a:spcPct val="35000"/>
            </a:spcAft>
            <a:buNone/>
          </a:pPr>
          <a:r>
            <a:rPr lang="en-GB" sz="2600" kern="1200" err="1">
              <a:solidFill>
                <a:schemeClr val="tx1"/>
              </a:solidFill>
            </a:rPr>
            <a:t>WaveWatchIII</a:t>
          </a:r>
          <a:endParaRPr lang="en-GB" sz="2600" kern="1200">
            <a:solidFill>
              <a:schemeClr val="tx1"/>
            </a:solidFill>
          </a:endParaRPr>
        </a:p>
        <a:p>
          <a:pPr marL="228600" lvl="1" indent="-228600" algn="l" defTabSz="889000">
            <a:lnSpc>
              <a:spcPct val="90000"/>
            </a:lnSpc>
            <a:spcBef>
              <a:spcPct val="0"/>
            </a:spcBef>
            <a:spcAft>
              <a:spcPct val="15000"/>
            </a:spcAft>
            <a:buChar char="•"/>
          </a:pPr>
          <a:r>
            <a:rPr lang="en-GB" sz="2000" kern="1200">
              <a:solidFill>
                <a:schemeClr val="tx1"/>
              </a:solidFill>
            </a:rPr>
            <a:t>Wave model</a:t>
          </a:r>
        </a:p>
      </dsp:txBody>
      <dsp:txXfrm>
        <a:off x="8070942" y="3068124"/>
        <a:ext cx="3505731" cy="121775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A792B-18E6-E847-9D9C-7680FBB54A7B}" type="datetimeFigureOut">
              <a:rPr lang="en-US" smtClean="0"/>
              <a:t>10/27/23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EC43B-25F6-8445-A0E4-EF1DAC1EB9F4}" type="slidenum">
              <a:rPr lang="en-US" smtClean="0"/>
              <a:t>‹#›</a:t>
            </a:fld>
            <a:endParaRPr lang="en-US"/>
          </a:p>
        </p:txBody>
      </p:sp>
    </p:spTree>
    <p:extLst>
      <p:ext uri="{BB962C8B-B14F-4D97-AF65-F5344CB8AC3E}">
        <p14:creationId xmlns:p14="http://schemas.microsoft.com/office/powerpoint/2010/main" val="75211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2</a:t>
            </a:fld>
            <a:endParaRPr lang="en-US"/>
          </a:p>
        </p:txBody>
      </p:sp>
    </p:spTree>
    <p:extLst>
      <p:ext uri="{BB962C8B-B14F-4D97-AF65-F5344CB8AC3E}">
        <p14:creationId xmlns:p14="http://schemas.microsoft.com/office/powerpoint/2010/main" val="2964726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Taking positive results from the manual port of UKCA and using </a:t>
            </a:r>
            <a:r>
              <a:rPr lang="en-GB" err="1"/>
              <a:t>PSyclone</a:t>
            </a:r>
            <a:r>
              <a:rPr lang="en-GB"/>
              <a:t> to future-proof this work.</a:t>
            </a:r>
          </a:p>
        </p:txBody>
      </p:sp>
      <p:sp>
        <p:nvSpPr>
          <p:cNvPr id="4" name="Slide Number Placeholder 3"/>
          <p:cNvSpPr>
            <a:spLocks noGrp="1"/>
          </p:cNvSpPr>
          <p:nvPr>
            <p:ph type="sldNum" sz="quarter" idx="5"/>
          </p:nvPr>
        </p:nvSpPr>
        <p:spPr/>
        <p:txBody>
          <a:bodyPr/>
          <a:lstStyle/>
          <a:p>
            <a:fld id="{AB4EC43B-25F6-8445-A0E4-EF1DAC1EB9F4}" type="slidenum">
              <a:rPr lang="en-US" smtClean="0"/>
              <a:t>15</a:t>
            </a:fld>
            <a:endParaRPr lang="en-US"/>
          </a:p>
        </p:txBody>
      </p:sp>
    </p:spTree>
    <p:extLst>
      <p:ext uri="{BB962C8B-B14F-4D97-AF65-F5344CB8AC3E}">
        <p14:creationId xmlns:p14="http://schemas.microsoft.com/office/powerpoint/2010/main" val="154244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16</a:t>
            </a:fld>
            <a:endParaRPr lang="en-US"/>
          </a:p>
        </p:txBody>
      </p:sp>
    </p:spTree>
    <p:extLst>
      <p:ext uri="{BB962C8B-B14F-4D97-AF65-F5344CB8AC3E}">
        <p14:creationId xmlns:p14="http://schemas.microsoft.com/office/powerpoint/2010/main" val="1950100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18</a:t>
            </a:fld>
            <a:endParaRPr lang="en-US"/>
          </a:p>
        </p:txBody>
      </p:sp>
    </p:spTree>
    <p:extLst>
      <p:ext uri="{BB962C8B-B14F-4D97-AF65-F5344CB8AC3E}">
        <p14:creationId xmlns:p14="http://schemas.microsoft.com/office/powerpoint/2010/main" val="304616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EC43B-25F6-8445-A0E4-EF1DAC1EB9F4}" type="slidenum">
              <a:rPr lang="en-US" smtClean="0"/>
              <a:t>19</a:t>
            </a:fld>
            <a:endParaRPr lang="en-US"/>
          </a:p>
        </p:txBody>
      </p:sp>
    </p:spTree>
    <p:extLst>
      <p:ext uri="{BB962C8B-B14F-4D97-AF65-F5344CB8AC3E}">
        <p14:creationId xmlns:p14="http://schemas.microsoft.com/office/powerpoint/2010/main" val="35332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20</a:t>
            </a:fld>
            <a:endParaRPr lang="en-US"/>
          </a:p>
        </p:txBody>
      </p:sp>
    </p:spTree>
    <p:extLst>
      <p:ext uri="{BB962C8B-B14F-4D97-AF65-F5344CB8AC3E}">
        <p14:creationId xmlns:p14="http://schemas.microsoft.com/office/powerpoint/2010/main" val="195010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21</a:t>
            </a:fld>
            <a:endParaRPr lang="en-US"/>
          </a:p>
        </p:txBody>
      </p:sp>
    </p:spTree>
    <p:extLst>
      <p:ext uri="{BB962C8B-B14F-4D97-AF65-F5344CB8AC3E}">
        <p14:creationId xmlns:p14="http://schemas.microsoft.com/office/powerpoint/2010/main" val="2621707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23</a:t>
            </a:fld>
            <a:endParaRPr lang="en-US"/>
          </a:p>
        </p:txBody>
      </p:sp>
    </p:spTree>
    <p:extLst>
      <p:ext uri="{BB962C8B-B14F-4D97-AF65-F5344CB8AC3E}">
        <p14:creationId xmlns:p14="http://schemas.microsoft.com/office/powerpoint/2010/main" val="3124504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24</a:t>
            </a:fld>
            <a:endParaRPr lang="en-US"/>
          </a:p>
        </p:txBody>
      </p:sp>
    </p:spTree>
    <p:extLst>
      <p:ext uri="{BB962C8B-B14F-4D97-AF65-F5344CB8AC3E}">
        <p14:creationId xmlns:p14="http://schemas.microsoft.com/office/powerpoint/2010/main" val="665618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27</a:t>
            </a:fld>
            <a:endParaRPr lang="en-US" dirty="0"/>
          </a:p>
        </p:txBody>
      </p:sp>
    </p:spTree>
    <p:extLst>
      <p:ext uri="{BB962C8B-B14F-4D97-AF65-F5344CB8AC3E}">
        <p14:creationId xmlns:p14="http://schemas.microsoft.com/office/powerpoint/2010/main" val="1950100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28</a:t>
            </a:fld>
            <a:endParaRPr lang="en-US" dirty="0"/>
          </a:p>
        </p:txBody>
      </p:sp>
    </p:spTree>
    <p:extLst>
      <p:ext uri="{BB962C8B-B14F-4D97-AF65-F5344CB8AC3E}">
        <p14:creationId xmlns:p14="http://schemas.microsoft.com/office/powerpoint/2010/main" val="262170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3</a:t>
            </a:fld>
            <a:endParaRPr lang="en-US"/>
          </a:p>
        </p:txBody>
      </p:sp>
    </p:spTree>
    <p:extLst>
      <p:ext uri="{BB962C8B-B14F-4D97-AF65-F5344CB8AC3E}">
        <p14:creationId xmlns:p14="http://schemas.microsoft.com/office/powerpoint/2010/main" val="3296684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noRot="1" noChangeAspect="1"/>
          </p:cNvSpPr>
          <p:nvPr>
            <p:ph type="sldImg"/>
          </p:nvPr>
        </p:nvSpPr>
        <p:spPr>
          <a:xfrm>
            <a:off x="685800" y="1143000"/>
            <a:ext cx="5486400" cy="3086100"/>
          </a:xfrm>
          <a:prstGeom prst="rect">
            <a:avLst/>
          </a:prstGeom>
          <a:ln w="0">
            <a:noFill/>
          </a:ln>
        </p:spPr>
      </p:sp>
      <p:sp>
        <p:nvSpPr>
          <p:cNvPr id="20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a:solidFill>
                  <a:srgbClr val="000000"/>
                </a:solidFill>
                <a:latin typeface="Arial"/>
              </a:rPr>
              <a:t>Prompt - presenters should provide a brief reminder (or introduction for new projects) of their project within the talk and direct attendees to posters for further information.</a:t>
            </a:r>
            <a:endParaRPr lang="en-US" sz="2000" b="0" strike="noStrike" spc="-1">
              <a:solidFill>
                <a:srgbClr val="000000"/>
              </a:solidFill>
              <a:latin typeface="Arial"/>
            </a:endParaRPr>
          </a:p>
        </p:txBody>
      </p:sp>
      <p:sp>
        <p:nvSpPr>
          <p:cNvPr id="201" name="PlaceHolder 3"/>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FCF0FB2-D6C2-4FFF-BA33-5ABF7FB7E34F}" type="slidenum">
              <a:rPr lang="en-US" sz="1200" b="0" strike="noStrike" spc="-1">
                <a:solidFill>
                  <a:srgbClr val="000000"/>
                </a:solidFill>
                <a:latin typeface="Times New Roman"/>
              </a:rPr>
              <a:t>30</a:t>
            </a:fld>
            <a:endParaRPr lang="en-US"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noRot="1" noChangeAspect="1"/>
          </p:cNvSpPr>
          <p:nvPr>
            <p:ph type="sldImg"/>
          </p:nvPr>
        </p:nvSpPr>
        <p:spPr>
          <a:xfrm>
            <a:off x="685800" y="1143000"/>
            <a:ext cx="5486400" cy="3086100"/>
          </a:xfrm>
          <a:prstGeom prst="rect">
            <a:avLst/>
          </a:prstGeom>
          <a:ln w="0">
            <a:noFill/>
          </a:ln>
        </p:spPr>
      </p:sp>
      <p:sp>
        <p:nvSpPr>
          <p:cNvPr id="20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a:solidFill>
                  <a:srgbClr val="000000"/>
                </a:solidFill>
                <a:latin typeface="Arial"/>
              </a:rPr>
              <a:t>Prompt - presenters should provide a brief reminder (or introduction for new projects) of their project within the talk and direct attendees to posters for further information.</a:t>
            </a:r>
            <a:endParaRPr lang="en-US" sz="2000" b="0" strike="noStrike" spc="-1">
              <a:solidFill>
                <a:srgbClr val="000000"/>
              </a:solidFill>
              <a:latin typeface="Arial"/>
            </a:endParaRPr>
          </a:p>
        </p:txBody>
      </p:sp>
      <p:sp>
        <p:nvSpPr>
          <p:cNvPr id="204" name="PlaceHolder 3"/>
          <p:cNvSpPr>
            <a:spLocks noGrp="1"/>
          </p:cNvSpPr>
          <p:nvPr>
            <p:ph type="sldNum" idx="1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CDF4B6E-4AEA-4E2C-B172-3F78816B7C25}" type="slidenum">
              <a:rPr lang="en-US" sz="1200" b="0" strike="noStrike" spc="-1">
                <a:solidFill>
                  <a:srgbClr val="000000"/>
                </a:solidFill>
                <a:latin typeface="Times New Roman"/>
              </a:rPr>
              <a:t>31</a:t>
            </a:fld>
            <a:endParaRPr lang="en-US"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noRot="1" noChangeAspect="1"/>
          </p:cNvSpPr>
          <p:nvPr>
            <p:ph type="sldImg"/>
          </p:nvPr>
        </p:nvSpPr>
        <p:spPr>
          <a:xfrm>
            <a:off x="685800" y="1143000"/>
            <a:ext cx="5486400" cy="3086100"/>
          </a:xfrm>
          <a:prstGeom prst="rect">
            <a:avLst/>
          </a:prstGeom>
          <a:ln w="0">
            <a:noFill/>
          </a:ln>
        </p:spPr>
      </p:sp>
      <p:sp>
        <p:nvSpPr>
          <p:cNvPr id="20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a:solidFill>
                  <a:srgbClr val="000000"/>
                </a:solidFill>
                <a:latin typeface="Arial"/>
              </a:rPr>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endParaRPr lang="en-US" sz="2000" b="0" strike="noStrike" spc="-1">
              <a:solidFill>
                <a:srgbClr val="000000"/>
              </a:solidFill>
              <a:latin typeface="Arial"/>
            </a:endParaRPr>
          </a:p>
        </p:txBody>
      </p:sp>
      <p:sp>
        <p:nvSpPr>
          <p:cNvPr id="207" name="PlaceHolder 3"/>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9C7F34B-1A72-43D4-9DA5-1F51FA46EEA9}" type="slidenum">
              <a:rPr lang="en-US" sz="1200" b="0" strike="noStrike" spc="-1">
                <a:solidFill>
                  <a:srgbClr val="000000"/>
                </a:solidFill>
                <a:latin typeface="Times New Roman"/>
              </a:rPr>
              <a:t>32</a:t>
            </a:fld>
            <a:endParaRPr lang="en-US"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4EC43B-25F6-8445-A0E4-EF1DAC1EB9F4}" type="slidenum">
              <a:rPr lang="en-US" smtClean="0"/>
              <a:t>34</a:t>
            </a:fld>
            <a:endParaRPr lang="en-US"/>
          </a:p>
        </p:txBody>
      </p:sp>
    </p:spTree>
    <p:extLst>
      <p:ext uri="{BB962C8B-B14F-4D97-AF65-F5344CB8AC3E}">
        <p14:creationId xmlns:p14="http://schemas.microsoft.com/office/powerpoint/2010/main" val="303221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35</a:t>
            </a:fld>
            <a:endParaRPr lang="en-US"/>
          </a:p>
        </p:txBody>
      </p:sp>
    </p:spTree>
    <p:extLst>
      <p:ext uri="{BB962C8B-B14F-4D97-AF65-F5344CB8AC3E}">
        <p14:creationId xmlns:p14="http://schemas.microsoft.com/office/powerpoint/2010/main" val="1950100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36</a:t>
            </a:fld>
            <a:endParaRPr lang="en-US"/>
          </a:p>
        </p:txBody>
      </p:sp>
    </p:spTree>
    <p:extLst>
      <p:ext uri="{BB962C8B-B14F-4D97-AF65-F5344CB8AC3E}">
        <p14:creationId xmlns:p14="http://schemas.microsoft.com/office/powerpoint/2010/main" val="2621707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38</a:t>
            </a:fld>
            <a:endParaRPr lang="en-US" dirty="0"/>
          </a:p>
        </p:txBody>
      </p:sp>
    </p:spTree>
    <p:extLst>
      <p:ext uri="{BB962C8B-B14F-4D97-AF65-F5344CB8AC3E}">
        <p14:creationId xmlns:p14="http://schemas.microsoft.com/office/powerpoint/2010/main" val="1950100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39</a:t>
            </a:fld>
            <a:endParaRPr lang="en-US" dirty="0"/>
          </a:p>
        </p:txBody>
      </p:sp>
    </p:spTree>
    <p:extLst>
      <p:ext uri="{BB962C8B-B14F-4D97-AF65-F5344CB8AC3E}">
        <p14:creationId xmlns:p14="http://schemas.microsoft.com/office/powerpoint/2010/main" val="7143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 models</a:t>
            </a:r>
          </a:p>
          <a:p>
            <a:r>
              <a:rPr lang="en-GB"/>
              <a:t>None are owned by the Met Office – all are international community owned</a:t>
            </a:r>
          </a:p>
          <a:p>
            <a:r>
              <a:rPr lang="en-GB"/>
              <a:t>Can’t just stomp all over them with GPU directives</a:t>
            </a:r>
          </a:p>
          <a:p>
            <a:endParaRPr lang="en-GB"/>
          </a:p>
        </p:txBody>
      </p:sp>
      <p:sp>
        <p:nvSpPr>
          <p:cNvPr id="4" name="Slide Number Placeholder 3"/>
          <p:cNvSpPr>
            <a:spLocks noGrp="1"/>
          </p:cNvSpPr>
          <p:nvPr>
            <p:ph type="sldNum" sz="quarter" idx="5"/>
          </p:nvPr>
        </p:nvSpPr>
        <p:spPr/>
        <p:txBody>
          <a:bodyPr/>
          <a:lstStyle/>
          <a:p>
            <a:fld id="{AB4EC43B-25F6-8445-A0E4-EF1DAC1EB9F4}" type="slidenum">
              <a:rPr lang="en-US" smtClean="0"/>
              <a:t>6</a:t>
            </a:fld>
            <a:endParaRPr lang="en-US"/>
          </a:p>
        </p:txBody>
      </p:sp>
    </p:spTree>
    <p:extLst>
      <p:ext uri="{BB962C8B-B14F-4D97-AF65-F5344CB8AC3E}">
        <p14:creationId xmlns:p14="http://schemas.microsoft.com/office/powerpoint/2010/main" val="158869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Which is a shame because at a high level you could imagine the project looks something like this, take </a:t>
            </a:r>
            <a:r>
              <a:rPr lang="en-GB" err="1"/>
              <a:t>cpu</a:t>
            </a:r>
            <a:r>
              <a:rPr lang="en-GB"/>
              <a:t> code, move it to </a:t>
            </a:r>
            <a:r>
              <a:rPr lang="en-GB" err="1"/>
              <a:t>cpu</a:t>
            </a:r>
            <a:r>
              <a:rPr lang="en-GB"/>
              <a:t> + </a:t>
            </a:r>
            <a:r>
              <a:rPr lang="en-GB" err="1"/>
              <a:t>gpu</a:t>
            </a:r>
            <a:r>
              <a:rPr lang="en-GB"/>
              <a:t> code.</a:t>
            </a:r>
          </a:p>
          <a:p>
            <a:endParaRPr lang="en-GB"/>
          </a:p>
        </p:txBody>
      </p:sp>
      <p:sp>
        <p:nvSpPr>
          <p:cNvPr id="4" name="Slide Number Placeholder 3"/>
          <p:cNvSpPr>
            <a:spLocks noGrp="1"/>
          </p:cNvSpPr>
          <p:nvPr>
            <p:ph type="sldNum" sz="quarter" idx="5"/>
          </p:nvPr>
        </p:nvSpPr>
        <p:spPr/>
        <p:txBody>
          <a:bodyPr/>
          <a:lstStyle/>
          <a:p>
            <a:fld id="{AB4EC43B-25F6-8445-A0E4-EF1DAC1EB9F4}" type="slidenum">
              <a:rPr lang="en-US" smtClean="0"/>
              <a:t>7</a:t>
            </a:fld>
            <a:endParaRPr lang="en-US"/>
          </a:p>
        </p:txBody>
      </p:sp>
    </p:spTree>
    <p:extLst>
      <p:ext uri="{BB962C8B-B14F-4D97-AF65-F5344CB8AC3E}">
        <p14:creationId xmlns:p14="http://schemas.microsoft.com/office/powerpoint/2010/main" val="2884066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software packages that are used by a wide range of groups in different environments, from operations to research, large organisations to individual students. </a:t>
            </a:r>
          </a:p>
          <a:p>
            <a:r>
              <a:rPr lang="en-GB"/>
              <a:t>We are using Psyclone to abstract some of these changes away from the main code base some changes need to go back in, and processes need changing to ensure the trunk stays compatible with Psyclone GPU ports.</a:t>
            </a:r>
          </a:p>
          <a:p>
            <a:r>
              <a:rPr lang="en-GB"/>
              <a:t>I’ll leave others to describe Psyclone if you’ve not yet heard enough about it!</a:t>
            </a:r>
          </a:p>
          <a:p>
            <a:endParaRPr lang="en-GB"/>
          </a:p>
          <a:p>
            <a:r>
              <a:rPr lang="en-GB"/>
              <a:t>Inevitably this leads us to one of the squidgy organic problems in the software development lifecycle – in this case other developers!</a:t>
            </a:r>
          </a:p>
          <a:p>
            <a:endParaRPr lang="en-GB"/>
          </a:p>
        </p:txBody>
      </p:sp>
      <p:sp>
        <p:nvSpPr>
          <p:cNvPr id="4" name="Slide Number Placeholder 3"/>
          <p:cNvSpPr>
            <a:spLocks noGrp="1"/>
          </p:cNvSpPr>
          <p:nvPr>
            <p:ph type="sldNum" sz="quarter" idx="5"/>
          </p:nvPr>
        </p:nvSpPr>
        <p:spPr/>
        <p:txBody>
          <a:bodyPr/>
          <a:lstStyle/>
          <a:p>
            <a:fld id="{AB4EC43B-25F6-8445-A0E4-EF1DAC1EB9F4}" type="slidenum">
              <a:rPr lang="en-US" smtClean="0"/>
              <a:t>8</a:t>
            </a:fld>
            <a:endParaRPr lang="en-US"/>
          </a:p>
        </p:txBody>
      </p:sp>
    </p:spTree>
    <p:extLst>
      <p:ext uri="{BB962C8B-B14F-4D97-AF65-F5344CB8AC3E}">
        <p14:creationId xmlns:p14="http://schemas.microsoft.com/office/powerpoint/2010/main" val="289982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weather and climate use case work package 3 is focused on reintegration of the research from earlier work packages. </a:t>
            </a:r>
          </a:p>
          <a:p>
            <a:r>
              <a:rPr lang="en-GB"/>
              <a:t>A lot of our recent work has been working with the politics of the three international projects. </a:t>
            </a:r>
          </a:p>
          <a:p>
            <a:endParaRPr lang="en-GB"/>
          </a:p>
          <a:p>
            <a:r>
              <a:rPr lang="en-GB"/>
              <a:t>For NEMO this has included working on incorporating Psyclone into the five year development strategy for NEMO, alongside developing the technical branches to get the Psyclone preprocessor into the trunk with appropriate testing suites and reference cases.</a:t>
            </a:r>
          </a:p>
          <a:p>
            <a:endParaRPr lang="en-GB"/>
          </a:p>
          <a:p>
            <a:r>
              <a:rPr lang="en-GB" err="1"/>
              <a:t>Nemovar</a:t>
            </a:r>
            <a:r>
              <a:rPr lang="en-GB"/>
              <a:t> has been following a similar route, getting approval for the concept of using Psyclone to manage the GPU port and starting to introduce changes to improve the code for GPU but not at the detriment of CPU. This has involved changing to more operational test cases. </a:t>
            </a:r>
          </a:p>
          <a:p>
            <a:endParaRPr lang="en-GB"/>
          </a:p>
          <a:p>
            <a:r>
              <a:rPr lang="en-GB"/>
              <a:t>WaveWatch3 has been more focused on underlying changes to enable GPU porting – the application needed more significant loop restructuring and code refactoring, which has in turn shaken out several bugs. Balancing this with other groups also making major changes to the model is one of the main challenges for this project.</a:t>
            </a:r>
          </a:p>
          <a:p>
            <a:endParaRPr lang="en-GB"/>
          </a:p>
          <a:p>
            <a:r>
              <a:rPr lang="en-GB"/>
              <a:t>It might not be surprising therefore to learn that the biggest challenges to all three projects are not so much technical around the GPU porting itself as with the software engineering of making major changes to a large codebase with multiple development teams working on it, compounded by the political complexity of a collaborative international project with multiple major organisations involved.</a:t>
            </a:r>
          </a:p>
        </p:txBody>
      </p:sp>
      <p:sp>
        <p:nvSpPr>
          <p:cNvPr id="4" name="Slide Number Placeholder 3"/>
          <p:cNvSpPr>
            <a:spLocks noGrp="1"/>
          </p:cNvSpPr>
          <p:nvPr>
            <p:ph type="sldNum" sz="quarter" idx="5"/>
          </p:nvPr>
        </p:nvSpPr>
        <p:spPr/>
        <p:txBody>
          <a:bodyPr/>
          <a:lstStyle/>
          <a:p>
            <a:fld id="{D262B7FA-AB46-4993-BA79-F306F77A2046}" type="slidenum">
              <a:rPr lang="en-GB" smtClean="0"/>
              <a:t>9</a:t>
            </a:fld>
            <a:endParaRPr lang="en-GB"/>
          </a:p>
        </p:txBody>
      </p:sp>
    </p:spTree>
    <p:extLst>
      <p:ext uri="{BB962C8B-B14F-4D97-AF65-F5344CB8AC3E}">
        <p14:creationId xmlns:p14="http://schemas.microsoft.com/office/powerpoint/2010/main" val="268900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11</a:t>
            </a:fld>
            <a:endParaRPr lang="en-US"/>
          </a:p>
        </p:txBody>
      </p:sp>
    </p:spTree>
    <p:extLst>
      <p:ext uri="{BB962C8B-B14F-4D97-AF65-F5344CB8AC3E}">
        <p14:creationId xmlns:p14="http://schemas.microsoft.com/office/powerpoint/2010/main" val="296645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12</a:t>
            </a:fld>
            <a:endParaRPr lang="en-US"/>
          </a:p>
        </p:txBody>
      </p:sp>
    </p:spTree>
    <p:extLst>
      <p:ext uri="{BB962C8B-B14F-4D97-AF65-F5344CB8AC3E}">
        <p14:creationId xmlns:p14="http://schemas.microsoft.com/office/powerpoint/2010/main" val="220149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13</a:t>
            </a:fld>
            <a:endParaRPr lang="en-US"/>
          </a:p>
        </p:txBody>
      </p:sp>
    </p:spTree>
    <p:extLst>
      <p:ext uri="{BB962C8B-B14F-4D97-AF65-F5344CB8AC3E}">
        <p14:creationId xmlns:p14="http://schemas.microsoft.com/office/powerpoint/2010/main" val="1635564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lass door&#10;&#10;Description automatically generated">
            <a:extLst>
              <a:ext uri="{FF2B5EF4-FFF2-40B4-BE49-F238E27FC236}">
                <a16:creationId xmlns:a16="http://schemas.microsoft.com/office/drawing/2014/main" id="{5D1C74C1-C7F8-344B-BBFD-F62FFDA3E1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239"/>
            <a:ext cx="12192000" cy="6857522"/>
          </a:xfrm>
          <a:prstGeom prst="rect">
            <a:avLst/>
          </a:prstGeom>
        </p:spPr>
      </p:pic>
      <p:sp>
        <p:nvSpPr>
          <p:cNvPr id="2" name="Rectangle 1">
            <a:extLst>
              <a:ext uri="{FF2B5EF4-FFF2-40B4-BE49-F238E27FC236}">
                <a16:creationId xmlns:a16="http://schemas.microsoft.com/office/drawing/2014/main" id="{05E5514F-8F8B-634D-876B-3BFD7AF170DE}"/>
              </a:ext>
            </a:extLst>
          </p:cNvPr>
          <p:cNvSpPr/>
          <p:nvPr userDrawn="1"/>
        </p:nvSpPr>
        <p:spPr>
          <a:xfrm>
            <a:off x="0" y="5612554"/>
            <a:ext cx="12192000" cy="1245446"/>
          </a:xfrm>
          <a:prstGeom prst="rect">
            <a:avLst/>
          </a:prstGeom>
          <a:gradFill>
            <a:gsLst>
              <a:gs pos="0">
                <a:schemeClr val="tx1">
                  <a:alpha val="0"/>
                </a:schemeClr>
              </a:gs>
              <a:gs pos="100000">
                <a:srgbClr val="263233"/>
              </a:gs>
              <a:gs pos="91000">
                <a:srgbClr val="2731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688633"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3" name="Picture 2" descr="A picture containing drawing, food, plate&#10;&#10;Description automatically generated">
            <a:extLst>
              <a:ext uri="{FF2B5EF4-FFF2-40B4-BE49-F238E27FC236}">
                <a16:creationId xmlns:a16="http://schemas.microsoft.com/office/drawing/2014/main" id="{105D4CD3-6357-F447-B6DF-B77D54105351}"/>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pic>
        <p:nvPicPr>
          <p:cNvPr id="19" name="Picture 18" descr="A close up of a sign&#10;&#10;Description automatically generated">
            <a:extLst>
              <a:ext uri="{FF2B5EF4-FFF2-40B4-BE49-F238E27FC236}">
                <a16:creationId xmlns:a16="http://schemas.microsoft.com/office/drawing/2014/main" id="{BDFC5889-66FC-C749-AEB8-0B37EB2909F0}"/>
              </a:ext>
            </a:extLst>
          </p:cNvPr>
          <p:cNvPicPr>
            <a:picLocks noChangeAspect="1"/>
          </p:cNvPicPr>
          <p:nvPr userDrawn="1"/>
        </p:nvPicPr>
        <p:blipFill>
          <a:blip r:embed="rId4"/>
          <a:stretch>
            <a:fillRect/>
          </a:stretch>
        </p:blipFill>
        <p:spPr>
          <a:xfrm>
            <a:off x="8578350" y="5919766"/>
            <a:ext cx="2322596" cy="680403"/>
          </a:xfrm>
          <a:prstGeom prst="rect">
            <a:avLst/>
          </a:prstGeom>
          <a:effectLst>
            <a:outerShdw blurRad="127000" dist="50800" dir="3000000" algn="ctr" rotWithShape="0">
              <a:srgbClr val="000000"/>
            </a:outerShdw>
          </a:effectLst>
        </p:spPr>
      </p:pic>
      <p:pic>
        <p:nvPicPr>
          <p:cNvPr id="22" name="Picture 21" descr="A close up of a logo&#10;&#10;Description automatically generated">
            <a:extLst>
              <a:ext uri="{FF2B5EF4-FFF2-40B4-BE49-F238E27FC236}">
                <a16:creationId xmlns:a16="http://schemas.microsoft.com/office/drawing/2014/main" id="{F1BEAFA4-7996-694B-A431-B0B7A1FE4538}"/>
              </a:ext>
            </a:extLst>
          </p:cNvPr>
          <p:cNvPicPr>
            <a:picLocks noChangeAspect="1"/>
          </p:cNvPicPr>
          <p:nvPr userDrawn="1"/>
        </p:nvPicPr>
        <p:blipFill>
          <a:blip r:embed="rId5"/>
          <a:stretch>
            <a:fillRect/>
          </a:stretch>
        </p:blipFill>
        <p:spPr>
          <a:xfrm>
            <a:off x="11117175" y="5847019"/>
            <a:ext cx="914400" cy="910713"/>
          </a:xfrm>
          <a:prstGeom prst="rect">
            <a:avLst/>
          </a:prstGeom>
          <a:effectLst>
            <a:outerShdw blurRad="127000" dist="50800" dir="3000000" algn="ctr" rotWithShape="0">
              <a:srgbClr val="000000"/>
            </a:outerShdw>
          </a:effectLst>
        </p:spPr>
      </p:pic>
      <p:pic>
        <p:nvPicPr>
          <p:cNvPr id="26" name="Picture 25" descr="A picture containing drawing&#10;&#10;Description automatically generated">
            <a:extLst>
              <a:ext uri="{FF2B5EF4-FFF2-40B4-BE49-F238E27FC236}">
                <a16:creationId xmlns:a16="http://schemas.microsoft.com/office/drawing/2014/main" id="{45EA3FEB-2F93-C348-9717-F2B75B885A97}"/>
              </a:ext>
            </a:extLst>
          </p:cNvPr>
          <p:cNvPicPr>
            <a:picLocks noChangeAspect="1"/>
          </p:cNvPicPr>
          <p:nvPr userDrawn="1"/>
        </p:nvPicPr>
        <p:blipFill>
          <a:blip r:embed="rId6"/>
          <a:stretch>
            <a:fillRect/>
          </a:stretch>
        </p:blipFill>
        <p:spPr>
          <a:xfrm>
            <a:off x="7447721" y="5792034"/>
            <a:ext cx="914400" cy="914400"/>
          </a:xfrm>
          <a:prstGeom prst="rect">
            <a:avLst/>
          </a:prstGeom>
          <a:effectLst>
            <a:outerShdw blurRad="127000" dist="50800" dir="3000000" algn="ctr" rotWithShape="0">
              <a:srgbClr val="000000">
                <a:alpha val="43137"/>
              </a:srgbClr>
            </a:outerShdw>
          </a:effectLst>
        </p:spPr>
      </p:pic>
    </p:spTree>
    <p:extLst>
      <p:ext uri="{BB962C8B-B14F-4D97-AF65-F5344CB8AC3E}">
        <p14:creationId xmlns:p14="http://schemas.microsoft.com/office/powerpoint/2010/main" val="404692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2C061AF8-620E-4104-BB19-5410109D0888}" type="slidenum">
              <a:t>‹#›</a:t>
            </a:fld>
            <a:endParaRPr/>
          </a:p>
        </p:txBody>
      </p:sp>
      <p:sp>
        <p:nvSpPr>
          <p:cNvPr id="3" name="PlaceHolder 2"/>
          <p:cNvSpPr>
            <a:spLocks noGrp="1"/>
          </p:cNvSpPr>
          <p:nvPr>
            <p:ph type="dt" idx="4"/>
          </p:nvPr>
        </p:nvSpPr>
        <p:spPr/>
        <p:txBody>
          <a:bodyPr/>
          <a:lstStyle/>
          <a:p>
            <a:endParaRPr/>
          </a:p>
        </p:txBody>
      </p:sp>
    </p:spTree>
    <p:extLst>
      <p:ext uri="{BB962C8B-B14F-4D97-AF65-F5344CB8AC3E}">
        <p14:creationId xmlns:p14="http://schemas.microsoft.com/office/powerpoint/2010/main" val="424941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2C061AF8-620E-4104-BB19-5410109D0888}" type="slidenum">
              <a:t>‹#›</a:t>
            </a:fld>
            <a:endParaRPr/>
          </a:p>
        </p:txBody>
      </p:sp>
      <p:sp>
        <p:nvSpPr>
          <p:cNvPr id="3" name="PlaceHolder 2"/>
          <p:cNvSpPr>
            <a:spLocks noGrp="1"/>
          </p:cNvSpPr>
          <p:nvPr>
            <p:ph type="dt" idx="4"/>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96" name="PlaceHolder 2"/>
          <p:cNvSpPr>
            <a:spLocks noGrp="1"/>
          </p:cNvSpPr>
          <p:nvPr>
            <p:ph type="subTitle"/>
          </p:nvPr>
        </p:nvSpPr>
        <p:spPr>
          <a:xfrm>
            <a:off x="258120" y="819720"/>
            <a:ext cx="11644560" cy="456120"/>
          </a:xfrm>
          <a:prstGeom prst="rect">
            <a:avLst/>
          </a:prstGeom>
          <a:noFill/>
          <a:ln w="0">
            <a:noFill/>
          </a:ln>
        </p:spPr>
        <p:txBody>
          <a:bodyPr lIns="0" tIns="0" rIns="0" bIns="0" anchor="ctr">
            <a:noAutofit/>
          </a:bodyPr>
          <a:lstStyle/>
          <a:p>
            <a:pPr indent="0" algn="ctr">
              <a:buNone/>
            </a:pPr>
            <a:endParaRPr lang="en-US" sz="3200" b="0" strike="noStrike" spc="-1">
              <a:solidFill>
                <a:srgbClr val="FFFFFF"/>
              </a:solidFill>
              <a:latin typeface="Arial"/>
            </a:endParaRPr>
          </a:p>
        </p:txBody>
      </p:sp>
      <p:sp>
        <p:nvSpPr>
          <p:cNvPr id="4" name="PlaceHolder 3"/>
          <p:cNvSpPr>
            <a:spLocks noGrp="1"/>
          </p:cNvSpPr>
          <p:nvPr>
            <p:ph type="sldNum" idx="3"/>
          </p:nvPr>
        </p:nvSpPr>
        <p:spPr/>
        <p:txBody>
          <a:bodyPr/>
          <a:lstStyle/>
          <a:p>
            <a:fld id="{E64577B7-BB31-4407-B273-90C22BC0C08D}"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98" name="PlaceHolder 2"/>
          <p:cNvSpPr>
            <a:spLocks noGrp="1"/>
          </p:cNvSpPr>
          <p:nvPr>
            <p:ph/>
          </p:nvPr>
        </p:nvSpPr>
        <p:spPr>
          <a:xfrm>
            <a:off x="258120" y="881280"/>
            <a:ext cx="1164456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4" name="PlaceHolder 3"/>
          <p:cNvSpPr>
            <a:spLocks noGrp="1"/>
          </p:cNvSpPr>
          <p:nvPr>
            <p:ph type="sldNum" idx="3"/>
          </p:nvPr>
        </p:nvSpPr>
        <p:spPr/>
        <p:txBody>
          <a:bodyPr/>
          <a:lstStyle/>
          <a:p>
            <a:fld id="{13ADADAE-2522-4348-83D6-0DB9DBBD819E}"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00" name="PlaceHolder 2"/>
          <p:cNvSpPr>
            <a:spLocks noGrp="1"/>
          </p:cNvSpPr>
          <p:nvPr>
            <p:ph/>
          </p:nvPr>
        </p:nvSpPr>
        <p:spPr>
          <a:xfrm>
            <a:off x="25812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101" name="PlaceHolder 3"/>
          <p:cNvSpPr>
            <a:spLocks noGrp="1"/>
          </p:cNvSpPr>
          <p:nvPr>
            <p:ph/>
          </p:nvPr>
        </p:nvSpPr>
        <p:spPr>
          <a:xfrm>
            <a:off x="622476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5" name="PlaceHolder 4"/>
          <p:cNvSpPr>
            <a:spLocks noGrp="1"/>
          </p:cNvSpPr>
          <p:nvPr>
            <p:ph type="sldNum" idx="3"/>
          </p:nvPr>
        </p:nvSpPr>
        <p:spPr/>
        <p:txBody>
          <a:bodyPr/>
          <a:lstStyle/>
          <a:p>
            <a:fld id="{654549A6-A390-4845-A340-DF084B0A77CE}"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3" name="PlaceHolder 2"/>
          <p:cNvSpPr>
            <a:spLocks noGrp="1"/>
          </p:cNvSpPr>
          <p:nvPr>
            <p:ph type="sldNum" idx="3"/>
          </p:nvPr>
        </p:nvSpPr>
        <p:spPr/>
        <p:txBody>
          <a:bodyPr/>
          <a:lstStyle/>
          <a:p>
            <a:fld id="{596D18BF-1C65-44E0-BB75-210509E2F92C}"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258120" y="-290880"/>
            <a:ext cx="11644560" cy="5309640"/>
          </a:xfrm>
          <a:prstGeom prst="rect">
            <a:avLst/>
          </a:prstGeom>
          <a:noFill/>
          <a:ln w="0">
            <a:noFill/>
          </a:ln>
        </p:spPr>
        <p:txBody>
          <a:bodyPr lIns="0" tIns="0" rIns="0" bIns="0" anchor="ctr">
            <a:noAutofit/>
          </a:bodyPr>
          <a:lstStyle/>
          <a:p>
            <a:pPr algn="ctr"/>
            <a:endParaRPr lang="en-US" sz="3200" b="0" strike="noStrike" spc="-1">
              <a:solidFill>
                <a:srgbClr val="FFFFFF"/>
              </a:solidFill>
              <a:latin typeface="Arial"/>
            </a:endParaRPr>
          </a:p>
        </p:txBody>
      </p:sp>
      <p:sp>
        <p:nvSpPr>
          <p:cNvPr id="3" name="PlaceHolder 2"/>
          <p:cNvSpPr>
            <a:spLocks noGrp="1"/>
          </p:cNvSpPr>
          <p:nvPr>
            <p:ph type="sldNum" idx="3"/>
          </p:nvPr>
        </p:nvSpPr>
        <p:spPr/>
        <p:txBody>
          <a:bodyPr/>
          <a:lstStyle/>
          <a:p>
            <a:fld id="{1435DD52-7D0E-4BAF-827B-10B17AB4A3D6}"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05"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06" name="PlaceHolder 3"/>
          <p:cNvSpPr>
            <a:spLocks noGrp="1"/>
          </p:cNvSpPr>
          <p:nvPr>
            <p:ph/>
          </p:nvPr>
        </p:nvSpPr>
        <p:spPr>
          <a:xfrm>
            <a:off x="622476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107" name="PlaceHolder 4"/>
          <p:cNvSpPr>
            <a:spLocks noGrp="1"/>
          </p:cNvSpPr>
          <p:nvPr>
            <p:ph/>
          </p:nvPr>
        </p:nvSpPr>
        <p:spPr>
          <a:xfrm>
            <a:off x="25812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3"/>
          </p:nvPr>
        </p:nvSpPr>
        <p:spPr/>
        <p:txBody>
          <a:bodyPr/>
          <a:lstStyle/>
          <a:p>
            <a:fld id="{AB3E9EA4-BFC2-400B-9480-970E33147654}"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09" name="PlaceHolder 2"/>
          <p:cNvSpPr>
            <a:spLocks noGrp="1"/>
          </p:cNvSpPr>
          <p:nvPr>
            <p:ph/>
          </p:nvPr>
        </p:nvSpPr>
        <p:spPr>
          <a:xfrm>
            <a:off x="25812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110"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11" name="PlaceHolder 4"/>
          <p:cNvSpPr>
            <a:spLocks noGrp="1"/>
          </p:cNvSpPr>
          <p:nvPr>
            <p:ph/>
          </p:nvPr>
        </p:nvSpPr>
        <p:spPr>
          <a:xfrm>
            <a:off x="622476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3"/>
          </p:nvPr>
        </p:nvSpPr>
        <p:spPr/>
        <p:txBody>
          <a:bodyPr/>
          <a:lstStyle/>
          <a:p>
            <a:fld id="{FE806407-D29A-49A5-8603-94D705FEAD4B}"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13"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14"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15" name="PlaceHolder 4"/>
          <p:cNvSpPr>
            <a:spLocks noGrp="1"/>
          </p:cNvSpPr>
          <p:nvPr>
            <p:ph/>
          </p:nvPr>
        </p:nvSpPr>
        <p:spPr>
          <a:xfrm>
            <a:off x="258120" y="105552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3"/>
          </p:nvPr>
        </p:nvSpPr>
        <p:spPr/>
        <p:txBody>
          <a:bodyPr/>
          <a:lstStyle/>
          <a:p>
            <a:fld id="{DBB36B8D-E9EE-4300-800F-F17963430D23}"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tx1"/>
        </a:solidFill>
        <a:effectLst/>
      </p:bgPr>
    </p:bg>
    <p:spTree>
      <p:nvGrpSpPr>
        <p:cNvPr id="1" name=""/>
        <p:cNvGrpSpPr/>
        <p:nvPr/>
      </p:nvGrpSpPr>
      <p:grpSpPr>
        <a:xfrm>
          <a:off x="0" y="0"/>
          <a:ext cx="0" cy="0"/>
          <a:chOff x="0" y="0"/>
          <a:chExt cx="0" cy="0"/>
        </a:xfrm>
      </p:grpSpPr>
      <p:pic>
        <p:nvPicPr>
          <p:cNvPr id="19" name="Picture 18" descr="A close up of an animal&#10;&#10;Description automatically generated">
            <a:extLst>
              <a:ext uri="{FF2B5EF4-FFF2-40B4-BE49-F238E27FC236}">
                <a16:creationId xmlns:a16="http://schemas.microsoft.com/office/drawing/2014/main" id="{397B8DB5-A412-2B44-8222-98EA6E5AE5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89798" y="0"/>
            <a:ext cx="10402202" cy="6858000"/>
          </a:xfrm>
          <a:prstGeom prst="rect">
            <a:avLst/>
          </a:prstGeom>
        </p:spPr>
      </p:pic>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522641"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7" name="Picture 6" descr="A picture containing drawing, food, plate&#10;&#10;Description automatically generated">
            <a:extLst>
              <a:ext uri="{FF2B5EF4-FFF2-40B4-BE49-F238E27FC236}">
                <a16:creationId xmlns:a16="http://schemas.microsoft.com/office/drawing/2014/main" id="{AEFEAFB5-C601-FC41-A64C-578573A67026}"/>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sp>
        <p:nvSpPr>
          <p:cNvPr id="9" name="Date Placeholder 1">
            <a:extLst>
              <a:ext uri="{FF2B5EF4-FFF2-40B4-BE49-F238E27FC236}">
                <a16:creationId xmlns:a16="http://schemas.microsoft.com/office/drawing/2014/main" id="{689DE2AA-1F68-164D-BE3F-A48F3471006E}"/>
              </a:ext>
            </a:extLst>
          </p:cNvPr>
          <p:cNvSpPr>
            <a:spLocks noGrp="1"/>
          </p:cNvSpPr>
          <p:nvPr>
            <p:ph type="dt" sz="half" idx="10"/>
          </p:nvPr>
        </p:nvSpPr>
        <p:spPr>
          <a:xfrm>
            <a:off x="176051" y="6453336"/>
            <a:ext cx="2607582" cy="365125"/>
          </a:xfrm>
          <a:prstGeom prst="rect">
            <a:avLst/>
          </a:prstGeom>
          <a:effectLst>
            <a:outerShdw blurRad="127000" dist="50800" dir="3000000" algn="ctr" rotWithShape="0">
              <a:srgbClr val="000000"/>
            </a:outerShdw>
          </a:effectLst>
        </p:spPr>
        <p:txBody>
          <a:bodyPr/>
          <a:lstStyle>
            <a:lvl1pPr>
              <a:defRPr sz="1400">
                <a:solidFill>
                  <a:schemeClr val="bg1"/>
                </a:solidFill>
              </a:defRPr>
            </a:lvl1pPr>
          </a:lstStyle>
          <a:p>
            <a:r>
              <a:rPr lang="en-US"/>
              <a:t>© Crown Copyright, Met Office</a:t>
            </a:r>
          </a:p>
        </p:txBody>
      </p:sp>
    </p:spTree>
    <p:extLst>
      <p:ext uri="{BB962C8B-B14F-4D97-AF65-F5344CB8AC3E}">
        <p14:creationId xmlns:p14="http://schemas.microsoft.com/office/powerpoint/2010/main" val="3073906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17" name="PlaceHolder 2"/>
          <p:cNvSpPr>
            <a:spLocks noGrp="1"/>
          </p:cNvSpPr>
          <p:nvPr>
            <p:ph/>
          </p:nvPr>
        </p:nvSpPr>
        <p:spPr>
          <a:xfrm>
            <a:off x="258120" y="88128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18" name="PlaceHolder 3"/>
          <p:cNvSpPr>
            <a:spLocks noGrp="1"/>
          </p:cNvSpPr>
          <p:nvPr>
            <p:ph/>
          </p:nvPr>
        </p:nvSpPr>
        <p:spPr>
          <a:xfrm>
            <a:off x="258120" y="105552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5" name="PlaceHolder 4"/>
          <p:cNvSpPr>
            <a:spLocks noGrp="1"/>
          </p:cNvSpPr>
          <p:nvPr>
            <p:ph type="sldNum" idx="3"/>
          </p:nvPr>
        </p:nvSpPr>
        <p:spPr/>
        <p:txBody>
          <a:bodyPr/>
          <a:lstStyle/>
          <a:p>
            <a:fld id="{ACB70DE7-6D6D-4B4A-B254-952274FD9503}"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20"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1"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2" name="PlaceHolder 4"/>
          <p:cNvSpPr>
            <a:spLocks noGrp="1"/>
          </p:cNvSpPr>
          <p:nvPr>
            <p:ph/>
          </p:nvPr>
        </p:nvSpPr>
        <p:spPr>
          <a:xfrm>
            <a:off x="25812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3" name="PlaceHolder 5"/>
          <p:cNvSpPr>
            <a:spLocks noGrp="1"/>
          </p:cNvSpPr>
          <p:nvPr>
            <p:ph/>
          </p:nvPr>
        </p:nvSpPr>
        <p:spPr>
          <a:xfrm>
            <a:off x="622476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 name="PlaceHolder 6"/>
          <p:cNvSpPr>
            <a:spLocks noGrp="1"/>
          </p:cNvSpPr>
          <p:nvPr>
            <p:ph type="sldNum" idx="3"/>
          </p:nvPr>
        </p:nvSpPr>
        <p:spPr/>
        <p:txBody>
          <a:bodyPr/>
          <a:lstStyle/>
          <a:p>
            <a:fld id="{F0DA2919-AFC9-4830-AF77-FE56A17B7297}"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25" name="PlaceHolder 2"/>
          <p:cNvSpPr>
            <a:spLocks noGrp="1"/>
          </p:cNvSpPr>
          <p:nvPr>
            <p:ph/>
          </p:nvPr>
        </p:nvSpPr>
        <p:spPr>
          <a:xfrm>
            <a:off x="25812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6" name="PlaceHolder 3"/>
          <p:cNvSpPr>
            <a:spLocks noGrp="1"/>
          </p:cNvSpPr>
          <p:nvPr>
            <p:ph/>
          </p:nvPr>
        </p:nvSpPr>
        <p:spPr>
          <a:xfrm>
            <a:off x="419544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7" name="PlaceHolder 4"/>
          <p:cNvSpPr>
            <a:spLocks noGrp="1"/>
          </p:cNvSpPr>
          <p:nvPr>
            <p:ph/>
          </p:nvPr>
        </p:nvSpPr>
        <p:spPr>
          <a:xfrm>
            <a:off x="813276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8" name="PlaceHolder 5"/>
          <p:cNvSpPr>
            <a:spLocks noGrp="1"/>
          </p:cNvSpPr>
          <p:nvPr>
            <p:ph/>
          </p:nvPr>
        </p:nvSpPr>
        <p:spPr>
          <a:xfrm>
            <a:off x="25812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29" name="PlaceHolder 6"/>
          <p:cNvSpPr>
            <a:spLocks noGrp="1"/>
          </p:cNvSpPr>
          <p:nvPr>
            <p:ph/>
          </p:nvPr>
        </p:nvSpPr>
        <p:spPr>
          <a:xfrm>
            <a:off x="419544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30" name="PlaceHolder 7"/>
          <p:cNvSpPr>
            <a:spLocks noGrp="1"/>
          </p:cNvSpPr>
          <p:nvPr>
            <p:ph/>
          </p:nvPr>
        </p:nvSpPr>
        <p:spPr>
          <a:xfrm>
            <a:off x="813276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9" name="PlaceHolder 8"/>
          <p:cNvSpPr>
            <a:spLocks noGrp="1"/>
          </p:cNvSpPr>
          <p:nvPr>
            <p:ph type="sldNum" idx="3"/>
          </p:nvPr>
        </p:nvSpPr>
        <p:spPr/>
        <p:txBody>
          <a:bodyPr/>
          <a:lstStyle/>
          <a:p>
            <a:fld id="{CAED2B89-63C3-461C-921E-9334704639D0}" type="slidenum">
              <a:t>‹#›</a:t>
            </a:fld>
            <a:endParaRPr/>
          </a:p>
        </p:txBody>
      </p:sp>
      <p:sp>
        <p:nvSpPr>
          <p:cNvPr id="10" name="PlaceHolder 9"/>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CB2D2BFA-F1EE-47C9-9168-E40A2E3941E3}" type="slidenum">
              <a:t>‹#›</a:t>
            </a:fld>
            <a:endParaRPr/>
          </a:p>
        </p:txBody>
      </p:sp>
      <p:sp>
        <p:nvSpPr>
          <p:cNvPr id="3" name="PlaceHolder 2"/>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8"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39" name="PlaceHolder 2"/>
          <p:cNvSpPr>
            <a:spLocks noGrp="1"/>
          </p:cNvSpPr>
          <p:nvPr>
            <p:ph type="subTitle"/>
          </p:nvPr>
        </p:nvSpPr>
        <p:spPr>
          <a:xfrm>
            <a:off x="258120" y="819720"/>
            <a:ext cx="11644560" cy="45612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5"/>
          </p:nvPr>
        </p:nvSpPr>
        <p:spPr/>
        <p:txBody>
          <a:bodyPr/>
          <a:lstStyle/>
          <a:p>
            <a:fld id="{9B472AF6-9801-467D-A7F1-BF9493E97525}"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41" name="PlaceHolder 2"/>
          <p:cNvSpPr>
            <a:spLocks noGrp="1"/>
          </p:cNvSpPr>
          <p:nvPr>
            <p:ph/>
          </p:nvPr>
        </p:nvSpPr>
        <p:spPr>
          <a:xfrm>
            <a:off x="258120" y="881280"/>
            <a:ext cx="1164456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4" name="PlaceHolder 3"/>
          <p:cNvSpPr>
            <a:spLocks noGrp="1"/>
          </p:cNvSpPr>
          <p:nvPr>
            <p:ph type="sldNum" idx="5"/>
          </p:nvPr>
        </p:nvSpPr>
        <p:spPr/>
        <p:txBody>
          <a:bodyPr/>
          <a:lstStyle/>
          <a:p>
            <a:fld id="{41A820B8-5753-4E6D-9448-550FABBAB333}"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43" name="PlaceHolder 2"/>
          <p:cNvSpPr>
            <a:spLocks noGrp="1"/>
          </p:cNvSpPr>
          <p:nvPr>
            <p:ph/>
          </p:nvPr>
        </p:nvSpPr>
        <p:spPr>
          <a:xfrm>
            <a:off x="25812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144" name="PlaceHolder 3"/>
          <p:cNvSpPr>
            <a:spLocks noGrp="1"/>
          </p:cNvSpPr>
          <p:nvPr>
            <p:ph/>
          </p:nvPr>
        </p:nvSpPr>
        <p:spPr>
          <a:xfrm>
            <a:off x="622476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5" name="PlaceHolder 4"/>
          <p:cNvSpPr>
            <a:spLocks noGrp="1"/>
          </p:cNvSpPr>
          <p:nvPr>
            <p:ph type="sldNum" idx="5"/>
          </p:nvPr>
        </p:nvSpPr>
        <p:spPr/>
        <p:txBody>
          <a:bodyPr/>
          <a:lstStyle/>
          <a:p>
            <a:fld id="{F8333EC5-84ED-4B6F-9BAF-D187D2764556}"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5"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3" name="PlaceHolder 2"/>
          <p:cNvSpPr>
            <a:spLocks noGrp="1"/>
          </p:cNvSpPr>
          <p:nvPr>
            <p:ph type="sldNum" idx="5"/>
          </p:nvPr>
        </p:nvSpPr>
        <p:spPr/>
        <p:txBody>
          <a:bodyPr/>
          <a:lstStyle/>
          <a:p>
            <a:fld id="{F586E3D3-DE65-4D2C-BB6B-6D2EDB27914D}"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6" name="PlaceHolder 1"/>
          <p:cNvSpPr>
            <a:spLocks noGrp="1"/>
          </p:cNvSpPr>
          <p:nvPr>
            <p:ph type="subTitle"/>
          </p:nvPr>
        </p:nvSpPr>
        <p:spPr>
          <a:xfrm>
            <a:off x="258120" y="-290880"/>
            <a:ext cx="11644560" cy="53096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5"/>
          </p:nvPr>
        </p:nvSpPr>
        <p:spPr/>
        <p:txBody>
          <a:bodyPr/>
          <a:lstStyle/>
          <a:p>
            <a:fld id="{35349365-E09A-45EA-9750-29673E1F7E30}"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48"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49" name="PlaceHolder 3"/>
          <p:cNvSpPr>
            <a:spLocks noGrp="1"/>
          </p:cNvSpPr>
          <p:nvPr>
            <p:ph/>
          </p:nvPr>
        </p:nvSpPr>
        <p:spPr>
          <a:xfrm>
            <a:off x="622476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150" name="PlaceHolder 4"/>
          <p:cNvSpPr>
            <a:spLocks noGrp="1"/>
          </p:cNvSpPr>
          <p:nvPr>
            <p:ph/>
          </p:nvPr>
        </p:nvSpPr>
        <p:spPr>
          <a:xfrm>
            <a:off x="25812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5"/>
          </p:nvPr>
        </p:nvSpPr>
        <p:spPr/>
        <p:txBody>
          <a:bodyPr/>
          <a:lstStyle/>
          <a:p>
            <a:fld id="{3019A985-C161-4C27-B006-1F9527BBEBA9}"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EB14E5-E9C6-7F4B-85EC-1C663FE64369}"/>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7FF5DBC-9414-5441-ADFF-86F0AF34FAEC}"/>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a:p>
        </p:txBody>
      </p:sp>
      <p:cxnSp>
        <p:nvCxnSpPr>
          <p:cNvPr id="7" name="Straight Connector 6">
            <a:extLst>
              <a:ext uri="{FF2B5EF4-FFF2-40B4-BE49-F238E27FC236}">
                <a16:creationId xmlns:a16="http://schemas.microsoft.com/office/drawing/2014/main" id="{C1BD8EFF-66D4-A348-BAC4-A2A36E23333F}"/>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Date Placeholder 1">
            <a:extLst>
              <a:ext uri="{FF2B5EF4-FFF2-40B4-BE49-F238E27FC236}">
                <a16:creationId xmlns:a16="http://schemas.microsoft.com/office/drawing/2014/main" id="{292A1FEA-E867-4148-A12B-5436D7B99884}"/>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3" name="Picture 2" descr="A close up of a sign&#10;&#10;Description automatically generated">
            <a:extLst>
              <a:ext uri="{FF2B5EF4-FFF2-40B4-BE49-F238E27FC236}">
                <a16:creationId xmlns:a16="http://schemas.microsoft.com/office/drawing/2014/main" id="{E384B62B-4158-564F-AF1A-D84974B4107F}"/>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3394558529"/>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guide id="3" pos="7423" userDrawn="1">
          <p15:clr>
            <a:srgbClr val="FBAE40"/>
          </p15:clr>
        </p15:guide>
        <p15:guide id="4" orient="horz" pos="22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52" name="PlaceHolder 2"/>
          <p:cNvSpPr>
            <a:spLocks noGrp="1"/>
          </p:cNvSpPr>
          <p:nvPr>
            <p:ph/>
          </p:nvPr>
        </p:nvSpPr>
        <p:spPr>
          <a:xfrm>
            <a:off x="25812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153"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54" name="PlaceHolder 4"/>
          <p:cNvSpPr>
            <a:spLocks noGrp="1"/>
          </p:cNvSpPr>
          <p:nvPr>
            <p:ph/>
          </p:nvPr>
        </p:nvSpPr>
        <p:spPr>
          <a:xfrm>
            <a:off x="622476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5"/>
          </p:nvPr>
        </p:nvSpPr>
        <p:spPr/>
        <p:txBody>
          <a:bodyPr/>
          <a:lstStyle/>
          <a:p>
            <a:fld id="{B2884B4F-1B3D-46D9-A3CB-13AFD4D66972}"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56"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57"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58" name="PlaceHolder 4"/>
          <p:cNvSpPr>
            <a:spLocks noGrp="1"/>
          </p:cNvSpPr>
          <p:nvPr>
            <p:ph/>
          </p:nvPr>
        </p:nvSpPr>
        <p:spPr>
          <a:xfrm>
            <a:off x="258120" y="105552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5"/>
          </p:nvPr>
        </p:nvSpPr>
        <p:spPr/>
        <p:txBody>
          <a:bodyPr/>
          <a:lstStyle/>
          <a:p>
            <a:fld id="{E358F126-0E45-43BE-957C-A9CB789AF569}"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60" name="PlaceHolder 2"/>
          <p:cNvSpPr>
            <a:spLocks noGrp="1"/>
          </p:cNvSpPr>
          <p:nvPr>
            <p:ph/>
          </p:nvPr>
        </p:nvSpPr>
        <p:spPr>
          <a:xfrm>
            <a:off x="258120" y="88128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61" name="PlaceHolder 3"/>
          <p:cNvSpPr>
            <a:spLocks noGrp="1"/>
          </p:cNvSpPr>
          <p:nvPr>
            <p:ph/>
          </p:nvPr>
        </p:nvSpPr>
        <p:spPr>
          <a:xfrm>
            <a:off x="258120" y="105552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5" name="PlaceHolder 4"/>
          <p:cNvSpPr>
            <a:spLocks noGrp="1"/>
          </p:cNvSpPr>
          <p:nvPr>
            <p:ph type="sldNum" idx="5"/>
          </p:nvPr>
        </p:nvSpPr>
        <p:spPr/>
        <p:txBody>
          <a:bodyPr/>
          <a:lstStyle/>
          <a:p>
            <a:fld id="{115F8621-F78E-47F1-A9F4-352770B9C1BF}"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63"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64"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65" name="PlaceHolder 4"/>
          <p:cNvSpPr>
            <a:spLocks noGrp="1"/>
          </p:cNvSpPr>
          <p:nvPr>
            <p:ph/>
          </p:nvPr>
        </p:nvSpPr>
        <p:spPr>
          <a:xfrm>
            <a:off x="25812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66" name="PlaceHolder 5"/>
          <p:cNvSpPr>
            <a:spLocks noGrp="1"/>
          </p:cNvSpPr>
          <p:nvPr>
            <p:ph/>
          </p:nvPr>
        </p:nvSpPr>
        <p:spPr>
          <a:xfrm>
            <a:off x="622476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 name="PlaceHolder 6"/>
          <p:cNvSpPr>
            <a:spLocks noGrp="1"/>
          </p:cNvSpPr>
          <p:nvPr>
            <p:ph type="sldNum" idx="5"/>
          </p:nvPr>
        </p:nvSpPr>
        <p:spPr/>
        <p:txBody>
          <a:bodyPr/>
          <a:lstStyle/>
          <a:p>
            <a:fld id="{FC6498C6-A243-4706-905F-FC50591C95B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168" name="PlaceHolder 2"/>
          <p:cNvSpPr>
            <a:spLocks noGrp="1"/>
          </p:cNvSpPr>
          <p:nvPr>
            <p:ph/>
          </p:nvPr>
        </p:nvSpPr>
        <p:spPr>
          <a:xfrm>
            <a:off x="25812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69" name="PlaceHolder 3"/>
          <p:cNvSpPr>
            <a:spLocks noGrp="1"/>
          </p:cNvSpPr>
          <p:nvPr>
            <p:ph/>
          </p:nvPr>
        </p:nvSpPr>
        <p:spPr>
          <a:xfrm>
            <a:off x="419544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70" name="PlaceHolder 4"/>
          <p:cNvSpPr>
            <a:spLocks noGrp="1"/>
          </p:cNvSpPr>
          <p:nvPr>
            <p:ph/>
          </p:nvPr>
        </p:nvSpPr>
        <p:spPr>
          <a:xfrm>
            <a:off x="813276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71" name="PlaceHolder 5"/>
          <p:cNvSpPr>
            <a:spLocks noGrp="1"/>
          </p:cNvSpPr>
          <p:nvPr>
            <p:ph/>
          </p:nvPr>
        </p:nvSpPr>
        <p:spPr>
          <a:xfrm>
            <a:off x="25812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72" name="PlaceHolder 6"/>
          <p:cNvSpPr>
            <a:spLocks noGrp="1"/>
          </p:cNvSpPr>
          <p:nvPr>
            <p:ph/>
          </p:nvPr>
        </p:nvSpPr>
        <p:spPr>
          <a:xfrm>
            <a:off x="419544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173" name="PlaceHolder 7"/>
          <p:cNvSpPr>
            <a:spLocks noGrp="1"/>
          </p:cNvSpPr>
          <p:nvPr>
            <p:ph/>
          </p:nvPr>
        </p:nvSpPr>
        <p:spPr>
          <a:xfrm>
            <a:off x="813276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9" name="PlaceHolder 8"/>
          <p:cNvSpPr>
            <a:spLocks noGrp="1"/>
          </p:cNvSpPr>
          <p:nvPr>
            <p:ph type="sldNum" idx="5"/>
          </p:nvPr>
        </p:nvSpPr>
        <p:spPr/>
        <p:txBody>
          <a:bodyPr/>
          <a:lstStyle/>
          <a:p>
            <a:fld id="{44C3BBD4-DB96-4CF4-B5D1-2FF65A4941E1}" type="slidenum">
              <a:t>‹#›</a:t>
            </a:fld>
            <a:endParaRPr/>
          </a:p>
        </p:txBody>
      </p:sp>
      <p:sp>
        <p:nvSpPr>
          <p:cNvPr id="10" name="PlaceHolder 9"/>
          <p:cNvSpPr>
            <a:spLocks noGrp="1"/>
          </p:cNvSpPr>
          <p:nvPr>
            <p:ph type="dt" idx="6"/>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ABC2F02B-AB1F-4C1A-9A8A-F423AFB575A8}" type="slidenum">
              <a:t>‹#›</a:t>
            </a:fld>
            <a:endParaRPr/>
          </a:p>
        </p:txBody>
      </p:sp>
      <p:sp>
        <p:nvSpPr>
          <p:cNvPr id="3" name="PlaceHolder 2"/>
          <p:cNvSpPr>
            <a:spLocks noGrp="1"/>
          </p:cNvSpPr>
          <p:nvPr>
            <p:ph type="dt" idx="2"/>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53" name="PlaceHolder 2"/>
          <p:cNvSpPr>
            <a:spLocks noGrp="1"/>
          </p:cNvSpPr>
          <p:nvPr>
            <p:ph type="subTitle"/>
          </p:nvPr>
        </p:nvSpPr>
        <p:spPr>
          <a:xfrm>
            <a:off x="258120" y="819720"/>
            <a:ext cx="11644560" cy="45612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1"/>
          </p:nvPr>
        </p:nvSpPr>
        <p:spPr/>
        <p:txBody>
          <a:bodyPr/>
          <a:lstStyle/>
          <a:p>
            <a:fld id="{73B0E025-53BD-480F-869B-67A03E38BF05}"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55" name="PlaceHolder 2"/>
          <p:cNvSpPr>
            <a:spLocks noGrp="1"/>
          </p:cNvSpPr>
          <p:nvPr>
            <p:ph/>
          </p:nvPr>
        </p:nvSpPr>
        <p:spPr>
          <a:xfrm>
            <a:off x="258120" y="881280"/>
            <a:ext cx="1164456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4" name="PlaceHolder 3"/>
          <p:cNvSpPr>
            <a:spLocks noGrp="1"/>
          </p:cNvSpPr>
          <p:nvPr>
            <p:ph type="sldNum" idx="1"/>
          </p:nvPr>
        </p:nvSpPr>
        <p:spPr/>
        <p:txBody>
          <a:bodyPr/>
          <a:lstStyle/>
          <a:p>
            <a:fld id="{58EF0C76-EE38-47E7-ABAE-3C3917CE9A87}"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57" name="PlaceHolder 2"/>
          <p:cNvSpPr>
            <a:spLocks noGrp="1"/>
          </p:cNvSpPr>
          <p:nvPr>
            <p:ph/>
          </p:nvPr>
        </p:nvSpPr>
        <p:spPr>
          <a:xfrm>
            <a:off x="25812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58" name="PlaceHolder 3"/>
          <p:cNvSpPr>
            <a:spLocks noGrp="1"/>
          </p:cNvSpPr>
          <p:nvPr>
            <p:ph/>
          </p:nvPr>
        </p:nvSpPr>
        <p:spPr>
          <a:xfrm>
            <a:off x="622476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5" name="PlaceHolder 4"/>
          <p:cNvSpPr>
            <a:spLocks noGrp="1"/>
          </p:cNvSpPr>
          <p:nvPr>
            <p:ph type="sldNum" idx="1"/>
          </p:nvPr>
        </p:nvSpPr>
        <p:spPr/>
        <p:txBody>
          <a:bodyPr/>
          <a:lstStyle/>
          <a:p>
            <a:fld id="{B5B56C3A-5719-4C0F-91E9-2F33E121577D}"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3" name="PlaceHolder 2"/>
          <p:cNvSpPr>
            <a:spLocks noGrp="1"/>
          </p:cNvSpPr>
          <p:nvPr>
            <p:ph type="sldNum" idx="1"/>
          </p:nvPr>
        </p:nvSpPr>
        <p:spPr/>
        <p:txBody>
          <a:bodyPr/>
          <a:lstStyle/>
          <a:p>
            <a:fld id="{56F69992-A996-4DDF-B7B1-41E27E104056}" type="slidenum">
              <a:t>‹#›</a:t>
            </a:fld>
            <a:endParaRPr/>
          </a:p>
        </p:txBody>
      </p:sp>
      <p:sp>
        <p:nvSpPr>
          <p:cNvPr id="4" name="PlaceHolder 3"/>
          <p:cNvSpPr>
            <a:spLocks noGrp="1"/>
          </p:cNvSpPr>
          <p:nvPr>
            <p:ph type="dt" idx="2"/>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737304"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734129" cy="333198"/>
          </a:xfrm>
          <a:prstGeom prst="rect">
            <a:avLst/>
          </a:prstGeom>
        </p:spPr>
        <p:txBody>
          <a:bodyPr lIns="0" tIns="0" bIns="0">
            <a:normAutofit/>
          </a:bodyPr>
          <a:lstStyle>
            <a:lvl1pPr marL="0" indent="0">
              <a:buNone/>
              <a:defRPr sz="2400" b="1">
                <a:solidFill>
                  <a:srgbClr val="94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Oval 9">
            <a:extLst>
              <a:ext uri="{FF2B5EF4-FFF2-40B4-BE49-F238E27FC236}">
                <a16:creationId xmlns:a16="http://schemas.microsoft.com/office/drawing/2014/main" id="{FF9F88F5-603A-8945-AB8D-03D5BF8B5B94}"/>
              </a:ext>
            </a:extLst>
          </p:cNvPr>
          <p:cNvSpPr/>
          <p:nvPr userDrawn="1"/>
        </p:nvSpPr>
        <p:spPr>
          <a:xfrm>
            <a:off x="11573806" y="6314418"/>
            <a:ext cx="420413" cy="420413"/>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8FDF1F00-E1B6-6846-AF84-4E0FFAC49E3B}"/>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a:p>
        </p:txBody>
      </p:sp>
      <p:cxnSp>
        <p:nvCxnSpPr>
          <p:cNvPr id="14" name="Straight Connector 13">
            <a:extLst>
              <a:ext uri="{FF2B5EF4-FFF2-40B4-BE49-F238E27FC236}">
                <a16:creationId xmlns:a16="http://schemas.microsoft.com/office/drawing/2014/main" id="{8245B5E2-D6D5-0A48-A219-3819E69CA469}"/>
              </a:ext>
            </a:extLst>
          </p:cNvPr>
          <p:cNvCxnSpPr>
            <a:cxnSpLocks/>
          </p:cNvCxnSpPr>
          <p:nvPr userDrawn="1"/>
        </p:nvCxnSpPr>
        <p:spPr>
          <a:xfrm>
            <a:off x="288925" y="260648"/>
            <a:ext cx="11610975" cy="0"/>
          </a:xfrm>
          <a:prstGeom prst="line">
            <a:avLst/>
          </a:prstGeom>
          <a:ln w="50800">
            <a:solidFill>
              <a:srgbClr val="95A5BA"/>
            </a:solidFill>
          </a:ln>
        </p:spPr>
        <p:style>
          <a:lnRef idx="1">
            <a:schemeClr val="accent1"/>
          </a:lnRef>
          <a:fillRef idx="0">
            <a:schemeClr val="accent1"/>
          </a:fillRef>
          <a:effectRef idx="0">
            <a:schemeClr val="accent1"/>
          </a:effectRef>
          <a:fontRef idx="minor">
            <a:schemeClr val="tx1"/>
          </a:fontRef>
        </p:style>
      </p:cxnSp>
      <p:sp>
        <p:nvSpPr>
          <p:cNvPr id="15" name="Date Placeholder 1">
            <a:extLst>
              <a:ext uri="{FF2B5EF4-FFF2-40B4-BE49-F238E27FC236}">
                <a16:creationId xmlns:a16="http://schemas.microsoft.com/office/drawing/2014/main" id="{B9B4C999-48FC-AA43-8D7B-CE1FDD389BCE}"/>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16" name="Picture 15" descr="A close up of a sign&#10;&#10;Description automatically generated">
            <a:extLst>
              <a:ext uri="{FF2B5EF4-FFF2-40B4-BE49-F238E27FC236}">
                <a16:creationId xmlns:a16="http://schemas.microsoft.com/office/drawing/2014/main" id="{BCE84BAD-F065-BC4D-BD7A-39940C55D385}"/>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192543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258120" y="-290880"/>
            <a:ext cx="11644560" cy="53096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sldNum" idx="1"/>
          </p:nvPr>
        </p:nvSpPr>
        <p:spPr/>
        <p:txBody>
          <a:bodyPr/>
          <a:lstStyle/>
          <a:p>
            <a:fld id="{BE6945D0-A584-43A8-BE84-8FD0D6BB88CD}" type="slidenum">
              <a:t>‹#›</a:t>
            </a:fld>
            <a:endParaRPr/>
          </a:p>
        </p:txBody>
      </p:sp>
      <p:sp>
        <p:nvSpPr>
          <p:cNvPr id="4" name="PlaceHolder 3"/>
          <p:cNvSpPr>
            <a:spLocks noGrp="1"/>
          </p:cNvSpPr>
          <p:nvPr>
            <p:ph type="dt" idx="2"/>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62"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3" name="PlaceHolder 3"/>
          <p:cNvSpPr>
            <a:spLocks noGrp="1"/>
          </p:cNvSpPr>
          <p:nvPr>
            <p:ph/>
          </p:nvPr>
        </p:nvSpPr>
        <p:spPr>
          <a:xfrm>
            <a:off x="622476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64" name="PlaceHolder 4"/>
          <p:cNvSpPr>
            <a:spLocks noGrp="1"/>
          </p:cNvSpPr>
          <p:nvPr>
            <p:ph/>
          </p:nvPr>
        </p:nvSpPr>
        <p:spPr>
          <a:xfrm>
            <a:off x="25812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1"/>
          </p:nvPr>
        </p:nvSpPr>
        <p:spPr/>
        <p:txBody>
          <a:bodyPr/>
          <a:lstStyle/>
          <a:p>
            <a:fld id="{DEC35BFD-561F-4569-89BC-7AE58918C248}"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66" name="PlaceHolder 2"/>
          <p:cNvSpPr>
            <a:spLocks noGrp="1"/>
          </p:cNvSpPr>
          <p:nvPr>
            <p:ph/>
          </p:nvPr>
        </p:nvSpPr>
        <p:spPr>
          <a:xfrm>
            <a:off x="258120" y="881280"/>
            <a:ext cx="5682240" cy="333000"/>
          </a:xfrm>
          <a:prstGeom prst="rect">
            <a:avLst/>
          </a:prstGeom>
          <a:noFill/>
          <a:ln w="0">
            <a:noFill/>
          </a:ln>
        </p:spPr>
        <p:txBody>
          <a:bodyPr lIns="0" tIns="0" rIns="0" bIns="0" anchor="t">
            <a:normAutofit fontScale="96763"/>
          </a:bodyPr>
          <a:lstStyle/>
          <a:p>
            <a:pPr indent="0">
              <a:lnSpc>
                <a:spcPct val="90000"/>
              </a:lnSpc>
              <a:spcBef>
                <a:spcPts val="1417"/>
              </a:spcBef>
              <a:buNone/>
            </a:pPr>
            <a:endParaRPr lang="en-US" sz="2800" b="0" strike="noStrike" spc="-1">
              <a:solidFill>
                <a:schemeClr val="dk1"/>
              </a:solidFill>
              <a:latin typeface="Arial"/>
            </a:endParaRPr>
          </a:p>
        </p:txBody>
      </p:sp>
      <p:sp>
        <p:nvSpPr>
          <p:cNvPr id="67"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8" name="PlaceHolder 4"/>
          <p:cNvSpPr>
            <a:spLocks noGrp="1"/>
          </p:cNvSpPr>
          <p:nvPr>
            <p:ph/>
          </p:nvPr>
        </p:nvSpPr>
        <p:spPr>
          <a:xfrm>
            <a:off x="622476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1"/>
          </p:nvPr>
        </p:nvSpPr>
        <p:spPr/>
        <p:txBody>
          <a:bodyPr/>
          <a:lstStyle/>
          <a:p>
            <a:fld id="{1A5EB71E-B3B5-4A71-BC9B-00231023C777}"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70"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1"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2" name="PlaceHolder 4"/>
          <p:cNvSpPr>
            <a:spLocks noGrp="1"/>
          </p:cNvSpPr>
          <p:nvPr>
            <p:ph/>
          </p:nvPr>
        </p:nvSpPr>
        <p:spPr>
          <a:xfrm>
            <a:off x="258120" y="105552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6" name="PlaceHolder 5"/>
          <p:cNvSpPr>
            <a:spLocks noGrp="1"/>
          </p:cNvSpPr>
          <p:nvPr>
            <p:ph type="sldNum" idx="1"/>
          </p:nvPr>
        </p:nvSpPr>
        <p:spPr/>
        <p:txBody>
          <a:bodyPr/>
          <a:lstStyle/>
          <a:p>
            <a:fld id="{56BBD198-692F-436F-B277-A87E0BB53A82}"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74" name="PlaceHolder 2"/>
          <p:cNvSpPr>
            <a:spLocks noGrp="1"/>
          </p:cNvSpPr>
          <p:nvPr>
            <p:ph/>
          </p:nvPr>
        </p:nvSpPr>
        <p:spPr>
          <a:xfrm>
            <a:off x="258120" y="88128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5" name="PlaceHolder 3"/>
          <p:cNvSpPr>
            <a:spLocks noGrp="1"/>
          </p:cNvSpPr>
          <p:nvPr>
            <p:ph/>
          </p:nvPr>
        </p:nvSpPr>
        <p:spPr>
          <a:xfrm>
            <a:off x="258120" y="1055520"/>
            <a:ext cx="1164456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5" name="PlaceHolder 4"/>
          <p:cNvSpPr>
            <a:spLocks noGrp="1"/>
          </p:cNvSpPr>
          <p:nvPr>
            <p:ph type="sldNum" idx="1"/>
          </p:nvPr>
        </p:nvSpPr>
        <p:spPr/>
        <p:txBody>
          <a:bodyPr/>
          <a:lstStyle/>
          <a:p>
            <a:fld id="{43890597-9DEA-42D1-AC12-184A319A3F46}"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77" name="PlaceHolder 2"/>
          <p:cNvSpPr>
            <a:spLocks noGrp="1"/>
          </p:cNvSpPr>
          <p:nvPr>
            <p:ph/>
          </p:nvPr>
        </p:nvSpPr>
        <p:spPr>
          <a:xfrm>
            <a:off x="25812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8" name="PlaceHolder 3"/>
          <p:cNvSpPr>
            <a:spLocks noGrp="1"/>
          </p:cNvSpPr>
          <p:nvPr>
            <p:ph/>
          </p:nvPr>
        </p:nvSpPr>
        <p:spPr>
          <a:xfrm>
            <a:off x="6224760" y="88128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9" name="PlaceHolder 4"/>
          <p:cNvSpPr>
            <a:spLocks noGrp="1"/>
          </p:cNvSpPr>
          <p:nvPr>
            <p:ph/>
          </p:nvPr>
        </p:nvSpPr>
        <p:spPr>
          <a:xfrm>
            <a:off x="25812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80" name="PlaceHolder 5"/>
          <p:cNvSpPr>
            <a:spLocks noGrp="1"/>
          </p:cNvSpPr>
          <p:nvPr>
            <p:ph/>
          </p:nvPr>
        </p:nvSpPr>
        <p:spPr>
          <a:xfrm>
            <a:off x="6224760" y="1055520"/>
            <a:ext cx="568224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7" name="PlaceHolder 6"/>
          <p:cNvSpPr>
            <a:spLocks noGrp="1"/>
          </p:cNvSpPr>
          <p:nvPr>
            <p:ph type="sldNum" idx="1"/>
          </p:nvPr>
        </p:nvSpPr>
        <p:spPr/>
        <p:txBody>
          <a:bodyPr/>
          <a:lstStyle/>
          <a:p>
            <a:fld id="{93860B47-6641-4600-A60F-5A34B12EC925}"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258120" y="-290880"/>
            <a:ext cx="11644560" cy="114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82" name="PlaceHolder 2"/>
          <p:cNvSpPr>
            <a:spLocks noGrp="1"/>
          </p:cNvSpPr>
          <p:nvPr>
            <p:ph/>
          </p:nvPr>
        </p:nvSpPr>
        <p:spPr>
          <a:xfrm>
            <a:off x="25812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83" name="PlaceHolder 3"/>
          <p:cNvSpPr>
            <a:spLocks noGrp="1"/>
          </p:cNvSpPr>
          <p:nvPr>
            <p:ph/>
          </p:nvPr>
        </p:nvSpPr>
        <p:spPr>
          <a:xfrm>
            <a:off x="419544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84" name="PlaceHolder 4"/>
          <p:cNvSpPr>
            <a:spLocks noGrp="1"/>
          </p:cNvSpPr>
          <p:nvPr>
            <p:ph/>
          </p:nvPr>
        </p:nvSpPr>
        <p:spPr>
          <a:xfrm>
            <a:off x="8132760" y="88128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85" name="PlaceHolder 5"/>
          <p:cNvSpPr>
            <a:spLocks noGrp="1"/>
          </p:cNvSpPr>
          <p:nvPr>
            <p:ph/>
          </p:nvPr>
        </p:nvSpPr>
        <p:spPr>
          <a:xfrm>
            <a:off x="25812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86" name="PlaceHolder 6"/>
          <p:cNvSpPr>
            <a:spLocks noGrp="1"/>
          </p:cNvSpPr>
          <p:nvPr>
            <p:ph/>
          </p:nvPr>
        </p:nvSpPr>
        <p:spPr>
          <a:xfrm>
            <a:off x="419544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87" name="PlaceHolder 7"/>
          <p:cNvSpPr>
            <a:spLocks noGrp="1"/>
          </p:cNvSpPr>
          <p:nvPr>
            <p:ph/>
          </p:nvPr>
        </p:nvSpPr>
        <p:spPr>
          <a:xfrm>
            <a:off x="8132760" y="1055520"/>
            <a:ext cx="3749400" cy="158760"/>
          </a:xfrm>
          <a:prstGeom prst="rect">
            <a:avLst/>
          </a:prstGeom>
          <a:noFill/>
          <a:ln w="0">
            <a:noFill/>
          </a:ln>
        </p:spPr>
        <p:txBody>
          <a:bodyPr lIns="0" tIns="0" rIns="0" bIns="0" anchor="t">
            <a:normAutofit fontScale="46775"/>
          </a:bodyPr>
          <a:lstStyle/>
          <a:p>
            <a:pPr indent="0">
              <a:lnSpc>
                <a:spcPct val="90000"/>
              </a:lnSpc>
              <a:spcBef>
                <a:spcPts val="1417"/>
              </a:spcBef>
              <a:buNone/>
            </a:pPr>
            <a:endParaRPr lang="en-US" sz="2800" b="0" strike="noStrike" spc="-1">
              <a:solidFill>
                <a:schemeClr val="dk1"/>
              </a:solidFill>
              <a:latin typeface="Arial"/>
            </a:endParaRPr>
          </a:p>
        </p:txBody>
      </p:sp>
      <p:sp>
        <p:nvSpPr>
          <p:cNvPr id="9" name="PlaceHolder 8"/>
          <p:cNvSpPr>
            <a:spLocks noGrp="1"/>
          </p:cNvSpPr>
          <p:nvPr>
            <p:ph type="sldNum" idx="1"/>
          </p:nvPr>
        </p:nvSpPr>
        <p:spPr/>
        <p:txBody>
          <a:bodyPr/>
          <a:lstStyle/>
          <a:p>
            <a:fld id="{718FE908-2785-4A89-8B8F-1D015755F595}" type="slidenum">
              <a:t>‹#›</a:t>
            </a:fld>
            <a:endParaRPr/>
          </a:p>
        </p:txBody>
      </p:sp>
      <p:sp>
        <p:nvSpPr>
          <p:cNvPr id="10" name="PlaceHolder 9"/>
          <p:cNvSpPr>
            <a:spLocks noGrp="1"/>
          </p:cNvSpPr>
          <p:nvPr>
            <p:ph type="dt" idx="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ED9A6860-C960-A84F-8DC4-D4D948984783}"/>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a:t>© Crown Copyright, Met Office</a:t>
            </a:r>
          </a:p>
        </p:txBody>
      </p:sp>
      <p:pic>
        <p:nvPicPr>
          <p:cNvPr id="3" name="Picture 2" descr="A picture containing drawing, food, plate&#10;&#10;Description automatically generated">
            <a:extLst>
              <a:ext uri="{FF2B5EF4-FFF2-40B4-BE49-F238E27FC236}">
                <a16:creationId xmlns:a16="http://schemas.microsoft.com/office/drawing/2014/main" id="{EBAA4964-EBA6-9245-BA21-83453C0E04FA}"/>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3635436400"/>
      </p:ext>
    </p:extLst>
  </p:cSld>
  <p:clrMapOvr>
    <a:masterClrMapping/>
  </p:clrMapOvr>
  <p:extLst>
    <p:ext uri="{DCECCB84-F9BA-43D5-87BE-67443E8EF086}">
      <p15:sldGuideLst xmlns:p15="http://schemas.microsoft.com/office/powerpoint/2012/main">
        <p15:guide id="1" orient="horz" pos="4247"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95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95A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95A4BA"/>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CCF1AA83-D172-9948-9F8A-8C94CD4EA49A}"/>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a:t>© Crown Copyright, Met Office</a:t>
            </a:r>
          </a:p>
        </p:txBody>
      </p:sp>
      <p:pic>
        <p:nvPicPr>
          <p:cNvPr id="9" name="Picture 8" descr="A picture containing drawing, food, plate&#10;&#10;Description automatically generated">
            <a:extLst>
              <a:ext uri="{FF2B5EF4-FFF2-40B4-BE49-F238E27FC236}">
                <a16:creationId xmlns:a16="http://schemas.microsoft.com/office/drawing/2014/main" id="{D65E5736-0182-9F4B-B919-87048D592D15}"/>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749161452"/>
      </p:ext>
    </p:extLst>
  </p:cSld>
  <p:clrMapOvr>
    <a:masterClrMapping/>
  </p:clrMapOvr>
  <p:extLst>
    <p:ext uri="{DCECCB84-F9BA-43D5-87BE-67443E8EF086}">
      <p15:sldGuideLst xmlns:p15="http://schemas.microsoft.com/office/powerpoint/2012/main">
        <p15:guide id="1" orient="horz" pos="4247">
          <p15:clr>
            <a:srgbClr val="FBAE40"/>
          </p15:clr>
        </p15:guide>
        <p15:guide id="2" pos="3840">
          <p15:clr>
            <a:srgbClr val="FBAE40"/>
          </p15:clr>
        </p15:guide>
        <p15:guide id="3" orient="horz" pos="22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63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ABC2F02B-AB1F-4C1A-9A8A-F423AFB575A8}" type="slidenum">
              <a:t>‹#›</a:t>
            </a:fld>
            <a:endParaRPr/>
          </a:p>
        </p:txBody>
      </p:sp>
      <p:sp>
        <p:nvSpPr>
          <p:cNvPr id="3" name="PlaceHolder 2"/>
          <p:cNvSpPr>
            <a:spLocks noGrp="1"/>
          </p:cNvSpPr>
          <p:nvPr>
            <p:ph type="dt" idx="2"/>
          </p:nvPr>
        </p:nvSpPr>
        <p:spPr/>
        <p:txBody>
          <a:bodyPr/>
          <a:lstStyle/>
          <a:p>
            <a:endParaRPr/>
          </a:p>
        </p:txBody>
      </p:sp>
    </p:spTree>
    <p:extLst>
      <p:ext uri="{BB962C8B-B14F-4D97-AF65-F5344CB8AC3E}">
        <p14:creationId xmlns:p14="http://schemas.microsoft.com/office/powerpoint/2010/main" val="216969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CB2D2BFA-F1EE-47C9-9168-E40A2E3941E3}" type="slidenum">
              <a:t>‹#›</a:t>
            </a:fld>
            <a:endParaRPr/>
          </a:p>
        </p:txBody>
      </p:sp>
      <p:sp>
        <p:nvSpPr>
          <p:cNvPr id="3" name="PlaceHolder 2"/>
          <p:cNvSpPr>
            <a:spLocks noGrp="1"/>
          </p:cNvSpPr>
          <p:nvPr>
            <p:ph type="dt" idx="6"/>
          </p:nvPr>
        </p:nvSpPr>
        <p:spPr/>
        <p:txBody>
          <a:bodyPr/>
          <a:lstStyle/>
          <a:p>
            <a:endParaRPr/>
          </a:p>
        </p:txBody>
      </p:sp>
    </p:spTree>
    <p:extLst>
      <p:ext uri="{BB962C8B-B14F-4D97-AF65-F5344CB8AC3E}">
        <p14:creationId xmlns:p14="http://schemas.microsoft.com/office/powerpoint/2010/main" val="255826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064"/>
      </p:ext>
    </p:extLst>
  </p:cSld>
  <p:clrMap bg1="lt1" tx1="dk1" bg2="lt2" tx2="dk2" accent1="accent1" accent2="accent2" accent3="accent3" accent4="accent4" accent5="accent5" accent6="accent6" hlink="hlink" folHlink="folHlink"/>
  <p:sldLayoutIdLst>
    <p:sldLayoutId id="2147483712" r:id="rId1"/>
    <p:sldLayoutId id="2147483702" r:id="rId2"/>
    <p:sldLayoutId id="2147483708" r:id="rId3"/>
    <p:sldLayoutId id="2147483709" r:id="rId4"/>
    <p:sldLayoutId id="2147483710" r:id="rId5"/>
    <p:sldLayoutId id="2147483711" r:id="rId6"/>
    <p:sldLayoutId id="2147483703" r:id="rId7"/>
    <p:sldLayoutId id="2147483704" r:id="rId8"/>
    <p:sldLayoutId id="2147483705" r:id="rId9"/>
    <p:sldLayoutId id="2147483706" r:id="rId1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lumMod val="85000"/>
            <a:lumOff val="15000"/>
          </a:schemeClr>
        </a:solidFill>
        <a:effectLst/>
      </p:bgPr>
    </p:bg>
    <p:spTree>
      <p:nvGrpSpPr>
        <p:cNvPr id="1" name=""/>
        <p:cNvGrpSpPr/>
        <p:nvPr/>
      </p:nvGrpSpPr>
      <p:grpSpPr>
        <a:xfrm>
          <a:off x="0" y="0"/>
          <a:ext cx="0" cy="0"/>
          <a:chOff x="0" y="0"/>
          <a:chExt cx="0" cy="0"/>
        </a:xfrm>
      </p:grpSpPr>
      <p:sp>
        <p:nvSpPr>
          <p:cNvPr id="88" name="PlaceHolder 1"/>
          <p:cNvSpPr>
            <a:spLocks noGrp="1"/>
          </p:cNvSpPr>
          <p:nvPr>
            <p:ph type="title"/>
          </p:nvPr>
        </p:nvSpPr>
        <p:spPr>
          <a:xfrm>
            <a:off x="258120" y="-290880"/>
            <a:ext cx="11644560" cy="1145160"/>
          </a:xfrm>
          <a:prstGeom prst="rect">
            <a:avLst/>
          </a:prstGeom>
          <a:noFill/>
          <a:ln w="0">
            <a:noFill/>
          </a:ln>
        </p:spPr>
        <p:txBody>
          <a:bodyPr lIns="0" tIns="0" rIns="0" bIns="0" anchor="b">
            <a:noAutofit/>
          </a:bodyPr>
          <a:lstStyle/>
          <a:p>
            <a:pPr indent="0" defTabSz="914400">
              <a:lnSpc>
                <a:spcPct val="90000"/>
              </a:lnSpc>
              <a:buNone/>
            </a:pPr>
            <a:r>
              <a:rPr lang="en-GB" sz="3200" b="1" strike="noStrike" spc="-1">
                <a:solidFill>
                  <a:schemeClr val="lt1"/>
                </a:solidFill>
                <a:latin typeface="Arial"/>
              </a:rPr>
              <a:t>Click to edit title</a:t>
            </a:r>
            <a:endParaRPr lang="en-US" sz="3200" b="0" strike="noStrike" spc="-1">
              <a:solidFill>
                <a:schemeClr val="dk1"/>
              </a:solidFill>
              <a:latin typeface="Arial"/>
            </a:endParaRPr>
          </a:p>
        </p:txBody>
      </p:sp>
      <p:sp>
        <p:nvSpPr>
          <p:cNvPr id="89" name="PlaceHolder 2"/>
          <p:cNvSpPr>
            <a:spLocks noGrp="1"/>
          </p:cNvSpPr>
          <p:nvPr>
            <p:ph type="body"/>
          </p:nvPr>
        </p:nvSpPr>
        <p:spPr>
          <a:xfrm>
            <a:off x="258120" y="881280"/>
            <a:ext cx="11644560" cy="333000"/>
          </a:xfrm>
          <a:prstGeom prst="rect">
            <a:avLst/>
          </a:prstGeom>
          <a:noFill/>
          <a:ln w="0">
            <a:noFill/>
          </a:ln>
        </p:spPr>
        <p:txBody>
          <a:bodyPr lIns="0" tIns="0" rIns="90000" bIns="0" anchor="t">
            <a:normAutofit/>
          </a:bodyPr>
          <a:lstStyle/>
          <a:p>
            <a:pPr indent="0" defTabSz="914400">
              <a:lnSpc>
                <a:spcPct val="90000"/>
              </a:lnSpc>
              <a:spcBef>
                <a:spcPts val="1001"/>
              </a:spcBef>
              <a:buNone/>
              <a:tabLst>
                <a:tab pos="0" algn="l"/>
              </a:tabLst>
            </a:pPr>
            <a:r>
              <a:rPr lang="en-GB" sz="2400" b="1" strike="noStrike" spc="-1">
                <a:solidFill>
                  <a:srgbClr val="95A4BA"/>
                </a:solidFill>
                <a:latin typeface="Arial"/>
              </a:rPr>
              <a:t>Click to edit subtitle</a:t>
            </a:r>
            <a:endParaRPr lang="en-US" sz="2400" b="0" strike="noStrike" spc="-1">
              <a:solidFill>
                <a:schemeClr val="dk1"/>
              </a:solidFill>
              <a:latin typeface="Arial"/>
            </a:endParaRPr>
          </a:p>
        </p:txBody>
      </p:sp>
      <p:sp>
        <p:nvSpPr>
          <p:cNvPr id="90" name="Oval 13"/>
          <p:cNvSpPr/>
          <p:nvPr/>
        </p:nvSpPr>
        <p:spPr>
          <a:xfrm>
            <a:off x="11573640" y="6314400"/>
            <a:ext cx="420120" cy="420120"/>
          </a:xfrm>
          <a:prstGeom prst="ellipse">
            <a:avLst/>
          </a:prstGeom>
          <a:solidFill>
            <a:srgbClr val="95A4B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rial"/>
            </a:endParaRPr>
          </a:p>
        </p:txBody>
      </p:sp>
      <p:sp>
        <p:nvSpPr>
          <p:cNvPr id="91" name="PlaceHolder 3"/>
          <p:cNvSpPr>
            <a:spLocks noGrp="1"/>
          </p:cNvSpPr>
          <p:nvPr>
            <p:ph type="sldNum" idx="3"/>
          </p:nvPr>
        </p:nvSpPr>
        <p:spPr>
          <a:xfrm>
            <a:off x="11392560" y="6328800"/>
            <a:ext cx="783000" cy="420120"/>
          </a:xfrm>
          <a:prstGeom prst="rect">
            <a:avLst/>
          </a:prstGeom>
          <a:noFill/>
          <a:ln w="0">
            <a:noFill/>
          </a:ln>
        </p:spPr>
        <p:txBody>
          <a:bodyPr lIns="90000" tIns="45000" rIns="90000" bIns="45000" anchor="t">
            <a:noAutofit/>
          </a:bodyPr>
          <a:lstStyle>
            <a:lvl1pPr indent="0" algn="ctr" defTabSz="914400">
              <a:lnSpc>
                <a:spcPct val="100000"/>
              </a:lnSpc>
              <a:buNone/>
              <a:defRPr lang="en-US" sz="2000" b="1" strike="noStrike" spc="-1">
                <a:solidFill>
                  <a:schemeClr val="dk1"/>
                </a:solidFill>
                <a:latin typeface="Arial"/>
              </a:defRPr>
            </a:lvl1pPr>
          </a:lstStyle>
          <a:p>
            <a:pPr indent="0" algn="ctr" defTabSz="914400">
              <a:lnSpc>
                <a:spcPct val="100000"/>
              </a:lnSpc>
              <a:buNone/>
            </a:pPr>
            <a:fld id="{018F0BF8-F1EA-46C6-B200-4C179FEBA92B}" type="slidenum">
              <a:rPr lang="en-US" sz="2000" b="1" strike="noStrike" spc="-1">
                <a:solidFill>
                  <a:schemeClr val="dk1"/>
                </a:solidFill>
                <a:latin typeface="Arial"/>
              </a:rPr>
              <a:t>‹#›</a:t>
            </a:fld>
            <a:endParaRPr lang="en-US" sz="2000" b="0" strike="noStrike" spc="-1">
              <a:solidFill>
                <a:srgbClr val="FFFFFF"/>
              </a:solidFill>
              <a:latin typeface="Times New Roman"/>
            </a:endParaRPr>
          </a:p>
        </p:txBody>
      </p:sp>
      <p:cxnSp>
        <p:nvCxnSpPr>
          <p:cNvPr id="92" name="Straight Connector 16"/>
          <p:cNvCxnSpPr/>
          <p:nvPr/>
        </p:nvCxnSpPr>
        <p:spPr>
          <a:xfrm>
            <a:off x="288720" y="260640"/>
            <a:ext cx="11611440" cy="360"/>
          </a:xfrm>
          <a:prstGeom prst="straightConnector1">
            <a:avLst/>
          </a:prstGeom>
          <a:ln w="50800">
            <a:solidFill>
              <a:srgbClr val="95A4BA"/>
            </a:solidFill>
          </a:ln>
        </p:spPr>
      </p:cxnSp>
      <p:sp>
        <p:nvSpPr>
          <p:cNvPr id="93" name="PlaceHolder 4"/>
          <p:cNvSpPr>
            <a:spLocks noGrp="1"/>
          </p:cNvSpPr>
          <p:nvPr>
            <p:ph type="dt" idx="4"/>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lt1"/>
                </a:solidFill>
                <a:latin typeface="Arial"/>
              </a:defRPr>
            </a:lvl1pPr>
          </a:lstStyle>
          <a:p>
            <a:pPr indent="0" defTabSz="914400">
              <a:lnSpc>
                <a:spcPct val="100000"/>
              </a:lnSpc>
              <a:buNone/>
            </a:pPr>
            <a:r>
              <a:rPr lang="en-US" sz="1400" b="0" strike="noStrike" spc="-1">
                <a:solidFill>
                  <a:schemeClr val="lt1"/>
                </a:solidFill>
                <a:latin typeface="Arial"/>
              </a:rPr>
              <a:t>&lt;date/time&gt;</a:t>
            </a:r>
            <a:endParaRPr lang="en-US" sz="1400" b="0" strike="noStrike" spc="-1">
              <a:solidFill>
                <a:srgbClr val="FFFFFF"/>
              </a:solidFill>
              <a:latin typeface="Times New Roman"/>
            </a:endParaRPr>
          </a:p>
        </p:txBody>
      </p:sp>
      <p:pic>
        <p:nvPicPr>
          <p:cNvPr id="94" name="Picture 8" descr="A picture containing drawing, food, plate&#10;&#10;Description automatically generated"/>
          <p:cNvPicPr/>
          <p:nvPr/>
        </p:nvPicPr>
        <p:blipFill>
          <a:blip r:embed="rId14"/>
          <a:stretch/>
        </p:blipFill>
        <p:spPr>
          <a:xfrm>
            <a:off x="10184400" y="6127200"/>
            <a:ext cx="1378440" cy="64368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 name="PlaceHolder 1"/>
          <p:cNvSpPr>
            <a:spLocks noGrp="1"/>
          </p:cNvSpPr>
          <p:nvPr>
            <p:ph type="title"/>
          </p:nvPr>
        </p:nvSpPr>
        <p:spPr>
          <a:xfrm>
            <a:off x="258120" y="-290880"/>
            <a:ext cx="11737080" cy="1145160"/>
          </a:xfrm>
          <a:prstGeom prst="rect">
            <a:avLst/>
          </a:prstGeom>
          <a:noFill/>
          <a:ln w="0">
            <a:noFill/>
          </a:ln>
        </p:spPr>
        <p:txBody>
          <a:bodyPr lIns="0" tIns="0" rIns="0" bIns="0" anchor="b">
            <a:noAutofit/>
          </a:bodyPr>
          <a:lstStyle/>
          <a:p>
            <a:pPr indent="0" defTabSz="914400">
              <a:lnSpc>
                <a:spcPct val="90000"/>
              </a:lnSpc>
              <a:buNone/>
            </a:pPr>
            <a:r>
              <a:rPr lang="en-GB" sz="3200" b="1" strike="noStrike" spc="-1">
                <a:solidFill>
                  <a:schemeClr val="dk1"/>
                </a:solidFill>
                <a:latin typeface="Arial"/>
              </a:rPr>
              <a:t>Click to edit title</a:t>
            </a:r>
            <a:endParaRPr lang="en-US" sz="3200" b="0" strike="noStrike" spc="-1">
              <a:solidFill>
                <a:schemeClr val="dk1"/>
              </a:solidFill>
              <a:latin typeface="Arial"/>
            </a:endParaRPr>
          </a:p>
        </p:txBody>
      </p:sp>
      <p:sp>
        <p:nvSpPr>
          <p:cNvPr id="132" name="PlaceHolder 2"/>
          <p:cNvSpPr>
            <a:spLocks noGrp="1"/>
          </p:cNvSpPr>
          <p:nvPr>
            <p:ph type="body"/>
          </p:nvPr>
        </p:nvSpPr>
        <p:spPr>
          <a:xfrm>
            <a:off x="258120" y="881280"/>
            <a:ext cx="11733840" cy="333000"/>
          </a:xfrm>
          <a:prstGeom prst="rect">
            <a:avLst/>
          </a:prstGeom>
          <a:noFill/>
          <a:ln w="0">
            <a:noFill/>
          </a:ln>
        </p:spPr>
        <p:txBody>
          <a:bodyPr lIns="0" tIns="0" rIns="90000" bIns="0" anchor="t">
            <a:normAutofit/>
          </a:bodyPr>
          <a:lstStyle/>
          <a:p>
            <a:pPr indent="0" defTabSz="914400">
              <a:lnSpc>
                <a:spcPct val="90000"/>
              </a:lnSpc>
              <a:spcBef>
                <a:spcPts val="1001"/>
              </a:spcBef>
              <a:buNone/>
              <a:tabLst>
                <a:tab pos="0" algn="l"/>
              </a:tabLst>
            </a:pPr>
            <a:r>
              <a:rPr lang="en-GB" sz="2400" b="1" strike="noStrike" spc="-1">
                <a:solidFill>
                  <a:srgbClr val="94A4BA"/>
                </a:solidFill>
                <a:latin typeface="Arial"/>
              </a:rPr>
              <a:t>Click to edit subtitle</a:t>
            </a:r>
            <a:endParaRPr lang="en-US" sz="2400" b="0" strike="noStrike" spc="-1">
              <a:solidFill>
                <a:schemeClr val="dk1"/>
              </a:solidFill>
              <a:latin typeface="Arial"/>
            </a:endParaRPr>
          </a:p>
        </p:txBody>
      </p:sp>
      <p:sp>
        <p:nvSpPr>
          <p:cNvPr id="133" name="Oval 9"/>
          <p:cNvSpPr/>
          <p:nvPr/>
        </p:nvSpPr>
        <p:spPr>
          <a:xfrm>
            <a:off x="11573640" y="6314400"/>
            <a:ext cx="420120" cy="420120"/>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strike="noStrike" spc="-1">
              <a:solidFill>
                <a:schemeClr val="lt1"/>
              </a:solidFill>
              <a:latin typeface="Arial"/>
            </a:endParaRPr>
          </a:p>
        </p:txBody>
      </p:sp>
      <p:sp>
        <p:nvSpPr>
          <p:cNvPr id="134" name="PlaceHolder 3"/>
          <p:cNvSpPr>
            <a:spLocks noGrp="1"/>
          </p:cNvSpPr>
          <p:nvPr>
            <p:ph type="sldNum" idx="5"/>
          </p:nvPr>
        </p:nvSpPr>
        <p:spPr>
          <a:xfrm>
            <a:off x="11392560" y="6328800"/>
            <a:ext cx="783000" cy="420120"/>
          </a:xfrm>
          <a:prstGeom prst="rect">
            <a:avLst/>
          </a:prstGeom>
          <a:noFill/>
          <a:ln w="0">
            <a:noFill/>
          </a:ln>
        </p:spPr>
        <p:txBody>
          <a:bodyPr lIns="90000" tIns="45000" rIns="90000" bIns="45000" anchor="t">
            <a:noAutofit/>
          </a:bodyPr>
          <a:lstStyle>
            <a:lvl1pPr indent="0" algn="ctr" defTabSz="914400">
              <a:lnSpc>
                <a:spcPct val="100000"/>
              </a:lnSpc>
              <a:buNone/>
              <a:defRPr lang="en-US" sz="2000" b="1" strike="noStrike" spc="-1">
                <a:solidFill>
                  <a:schemeClr val="dk1"/>
                </a:solidFill>
                <a:latin typeface="Arial"/>
              </a:defRPr>
            </a:lvl1pPr>
          </a:lstStyle>
          <a:p>
            <a:pPr indent="0" algn="ctr" defTabSz="914400">
              <a:lnSpc>
                <a:spcPct val="100000"/>
              </a:lnSpc>
              <a:buNone/>
            </a:pPr>
            <a:fld id="{C63A0D25-182D-485D-A44E-A8286DCD74B2}" type="slidenum">
              <a:rPr lang="en-US" sz="2000" b="1" strike="noStrike" spc="-1">
                <a:solidFill>
                  <a:schemeClr val="dk1"/>
                </a:solidFill>
                <a:latin typeface="Arial"/>
              </a:rPr>
              <a:t>‹#›</a:t>
            </a:fld>
            <a:endParaRPr lang="en-US" sz="2000" b="0" strike="noStrike" spc="-1">
              <a:solidFill>
                <a:srgbClr val="000000"/>
              </a:solidFill>
              <a:latin typeface="Times New Roman"/>
            </a:endParaRPr>
          </a:p>
        </p:txBody>
      </p:sp>
      <p:cxnSp>
        <p:nvCxnSpPr>
          <p:cNvPr id="135" name="Straight Connector 13"/>
          <p:cNvCxnSpPr/>
          <p:nvPr/>
        </p:nvCxnSpPr>
        <p:spPr>
          <a:xfrm>
            <a:off x="288720" y="260640"/>
            <a:ext cx="11611440" cy="360"/>
          </a:xfrm>
          <a:prstGeom prst="straightConnector1">
            <a:avLst/>
          </a:prstGeom>
          <a:ln w="50800">
            <a:solidFill>
              <a:srgbClr val="95A5BA"/>
            </a:solidFill>
          </a:ln>
        </p:spPr>
      </p:cxnSp>
      <p:sp>
        <p:nvSpPr>
          <p:cNvPr id="136" name="PlaceHolder 4"/>
          <p:cNvSpPr>
            <a:spLocks noGrp="1"/>
          </p:cNvSpPr>
          <p:nvPr>
            <p:ph type="dt" idx="6"/>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dk1"/>
                </a:solidFill>
                <a:latin typeface="Arial"/>
              </a:defRPr>
            </a:lvl1pPr>
          </a:lstStyle>
          <a:p>
            <a:pPr indent="0" defTabSz="914400">
              <a:lnSpc>
                <a:spcPct val="100000"/>
              </a:lnSpc>
              <a:buNone/>
            </a:pPr>
            <a:r>
              <a:rPr lang="en-US" sz="1400" b="0" strike="noStrike" spc="-1">
                <a:solidFill>
                  <a:schemeClr val="dk1"/>
                </a:solidFill>
                <a:latin typeface="Arial"/>
              </a:rPr>
              <a:t>&lt;date/time&gt;</a:t>
            </a:r>
            <a:endParaRPr lang="en-US" sz="1400" b="0" strike="noStrike" spc="-1">
              <a:solidFill>
                <a:srgbClr val="000000"/>
              </a:solidFill>
              <a:latin typeface="Times New Roman"/>
            </a:endParaRPr>
          </a:p>
        </p:txBody>
      </p:sp>
      <p:pic>
        <p:nvPicPr>
          <p:cNvPr id="137" name="Picture 15" descr="A close up of a sign&#10;&#10;Description automatically generated"/>
          <p:cNvPicPr/>
          <p:nvPr/>
        </p:nvPicPr>
        <p:blipFill>
          <a:blip r:embed="rId14"/>
          <a:stretch/>
        </p:blipFill>
        <p:spPr>
          <a:xfrm>
            <a:off x="10184760" y="6127200"/>
            <a:ext cx="1378440" cy="64368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258120" y="-290880"/>
            <a:ext cx="11737080" cy="1145160"/>
          </a:xfrm>
          <a:prstGeom prst="rect">
            <a:avLst/>
          </a:prstGeom>
          <a:noFill/>
          <a:ln w="0">
            <a:noFill/>
          </a:ln>
        </p:spPr>
        <p:txBody>
          <a:bodyPr lIns="0" tIns="0" rIns="0" bIns="0" anchor="b">
            <a:noAutofit/>
          </a:bodyPr>
          <a:lstStyle/>
          <a:p>
            <a:pPr indent="0" defTabSz="914400">
              <a:lnSpc>
                <a:spcPct val="90000"/>
              </a:lnSpc>
              <a:buNone/>
            </a:pPr>
            <a:r>
              <a:rPr lang="en-GB" sz="3200" b="1" strike="noStrike" spc="-1">
                <a:solidFill>
                  <a:schemeClr val="dk1"/>
                </a:solidFill>
                <a:latin typeface="Arial"/>
              </a:rPr>
              <a:t>Click to edit title</a:t>
            </a:r>
            <a:endParaRPr lang="en-US" sz="3200" b="0" strike="noStrike" spc="-1">
              <a:solidFill>
                <a:schemeClr val="dk1"/>
              </a:solidFill>
              <a:latin typeface="Arial"/>
            </a:endParaRPr>
          </a:p>
        </p:txBody>
      </p:sp>
      <p:sp>
        <p:nvSpPr>
          <p:cNvPr id="46" name="PlaceHolder 2"/>
          <p:cNvSpPr>
            <a:spLocks noGrp="1"/>
          </p:cNvSpPr>
          <p:nvPr>
            <p:ph type="body"/>
          </p:nvPr>
        </p:nvSpPr>
        <p:spPr>
          <a:xfrm>
            <a:off x="258120" y="881280"/>
            <a:ext cx="11733840" cy="333000"/>
          </a:xfrm>
          <a:prstGeom prst="rect">
            <a:avLst/>
          </a:prstGeom>
          <a:noFill/>
          <a:ln w="0">
            <a:noFill/>
          </a:ln>
        </p:spPr>
        <p:txBody>
          <a:bodyPr lIns="0" tIns="0" rIns="90000" bIns="0" anchor="t">
            <a:normAutofit/>
          </a:bodyPr>
          <a:lstStyle/>
          <a:p>
            <a:pPr indent="0" defTabSz="914400">
              <a:lnSpc>
                <a:spcPct val="90000"/>
              </a:lnSpc>
              <a:spcBef>
                <a:spcPts val="1001"/>
              </a:spcBef>
              <a:buNone/>
              <a:tabLst>
                <a:tab pos="0" algn="l"/>
              </a:tabLst>
            </a:pPr>
            <a:r>
              <a:rPr lang="en-GB" sz="2400" b="1" strike="noStrike" spc="-1">
                <a:solidFill>
                  <a:srgbClr val="94A4BA"/>
                </a:solidFill>
                <a:latin typeface="Arial"/>
              </a:rPr>
              <a:t>Click to edit subtitle</a:t>
            </a:r>
            <a:endParaRPr lang="en-US" sz="2400" b="0" strike="noStrike" spc="-1">
              <a:solidFill>
                <a:schemeClr val="dk1"/>
              </a:solidFill>
              <a:latin typeface="Arial"/>
            </a:endParaRPr>
          </a:p>
        </p:txBody>
      </p:sp>
      <p:sp>
        <p:nvSpPr>
          <p:cNvPr id="47" name="Oval 9"/>
          <p:cNvSpPr/>
          <p:nvPr/>
        </p:nvSpPr>
        <p:spPr>
          <a:xfrm>
            <a:off x="11573640" y="6314400"/>
            <a:ext cx="420120" cy="420120"/>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rial"/>
            </a:endParaRPr>
          </a:p>
        </p:txBody>
      </p:sp>
      <p:sp>
        <p:nvSpPr>
          <p:cNvPr id="48" name="PlaceHolder 3"/>
          <p:cNvSpPr>
            <a:spLocks noGrp="1"/>
          </p:cNvSpPr>
          <p:nvPr>
            <p:ph type="sldNum" idx="1"/>
          </p:nvPr>
        </p:nvSpPr>
        <p:spPr>
          <a:xfrm>
            <a:off x="11392560" y="6328800"/>
            <a:ext cx="783000" cy="420120"/>
          </a:xfrm>
          <a:prstGeom prst="rect">
            <a:avLst/>
          </a:prstGeom>
          <a:noFill/>
          <a:ln w="0">
            <a:noFill/>
          </a:ln>
        </p:spPr>
        <p:txBody>
          <a:bodyPr lIns="90000" tIns="45000" rIns="90000" bIns="45000" anchor="t">
            <a:noAutofit/>
          </a:bodyPr>
          <a:lstStyle>
            <a:lvl1pPr indent="0" algn="ctr" defTabSz="914400">
              <a:lnSpc>
                <a:spcPct val="100000"/>
              </a:lnSpc>
              <a:buNone/>
              <a:defRPr lang="en-US" sz="2000" b="1" strike="noStrike" spc="-1">
                <a:solidFill>
                  <a:schemeClr val="dk1"/>
                </a:solidFill>
                <a:latin typeface="Arial"/>
              </a:defRPr>
            </a:lvl1pPr>
          </a:lstStyle>
          <a:p>
            <a:pPr indent="0" algn="ctr" defTabSz="914400">
              <a:lnSpc>
                <a:spcPct val="100000"/>
              </a:lnSpc>
              <a:buNone/>
            </a:pPr>
            <a:fld id="{DD0D876C-5719-4CFF-B9DB-8665FA397B43}" type="slidenum">
              <a:rPr lang="en-US" sz="2000" b="1" strike="noStrike" spc="-1">
                <a:solidFill>
                  <a:schemeClr val="dk1"/>
                </a:solidFill>
                <a:latin typeface="Arial"/>
              </a:rPr>
              <a:t>‹#›</a:t>
            </a:fld>
            <a:endParaRPr lang="en-US" sz="2000" b="0" strike="noStrike" spc="-1">
              <a:solidFill>
                <a:srgbClr val="000000"/>
              </a:solidFill>
              <a:latin typeface="Times New Roman"/>
            </a:endParaRPr>
          </a:p>
        </p:txBody>
      </p:sp>
      <p:cxnSp>
        <p:nvCxnSpPr>
          <p:cNvPr id="49" name="Straight Connector 13"/>
          <p:cNvCxnSpPr/>
          <p:nvPr/>
        </p:nvCxnSpPr>
        <p:spPr>
          <a:xfrm>
            <a:off x="288720" y="260640"/>
            <a:ext cx="11611440" cy="360"/>
          </a:xfrm>
          <a:prstGeom prst="straightConnector1">
            <a:avLst/>
          </a:prstGeom>
          <a:ln w="50800">
            <a:solidFill>
              <a:srgbClr val="95A5BA"/>
            </a:solidFill>
          </a:ln>
        </p:spPr>
      </p:cxnSp>
      <p:sp>
        <p:nvSpPr>
          <p:cNvPr id="50" name="PlaceHolder 4"/>
          <p:cNvSpPr>
            <a:spLocks noGrp="1"/>
          </p:cNvSpPr>
          <p:nvPr>
            <p:ph type="dt" idx="2"/>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dk1"/>
                </a:solidFill>
                <a:latin typeface="Arial"/>
              </a:defRPr>
            </a:lvl1pPr>
          </a:lstStyle>
          <a:p>
            <a:pPr indent="0" defTabSz="914400">
              <a:lnSpc>
                <a:spcPct val="100000"/>
              </a:lnSpc>
              <a:buNone/>
            </a:pPr>
            <a:r>
              <a:rPr lang="en-US" sz="1400" b="0" strike="noStrike" spc="-1">
                <a:solidFill>
                  <a:schemeClr val="dk1"/>
                </a:solidFill>
                <a:latin typeface="Arial"/>
              </a:rPr>
              <a:t>&lt;date/time&gt;</a:t>
            </a:r>
            <a:endParaRPr lang="en-US" sz="1400" b="0" strike="noStrike" spc="-1">
              <a:solidFill>
                <a:srgbClr val="000000"/>
              </a:solidFill>
              <a:latin typeface="Times New Roman"/>
            </a:endParaRPr>
          </a:p>
        </p:txBody>
      </p:sp>
      <p:pic>
        <p:nvPicPr>
          <p:cNvPr id="51" name="Picture 15" descr="A close up of a sign&#10;&#10;Description automatically generated"/>
          <p:cNvPicPr/>
          <p:nvPr/>
        </p:nvPicPr>
        <p:blipFill>
          <a:blip r:embed="rId14"/>
          <a:stretch/>
        </p:blipFill>
        <p:spPr>
          <a:xfrm>
            <a:off x="10184760" y="6127200"/>
            <a:ext cx="1378440" cy="64368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unsplash.com/photos/x_0hW-KaCgI?utm_source=unsplash&amp;utm_medium=referral&amp;utm_content=creditCopyText" TargetMode="External"/><Relationship Id="rId4" Type="http://schemas.openxmlformats.org/officeDocument/2006/relationships/hyperlink" Target="https://unsplash.com/@internetztube?utm_source=unsplash&amp;utm_medium=referral&amp;utm_content=creditCopyTex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1.emf"/><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unsplash.com/@mattalaniz?utm_source=unsplash&amp;utm_medium=referral&amp;utm_content=creditCopyTex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hyperlink" Target="https://unsplash.com/photos/0QEG_xOoY7Y?utm_source=unsplash&amp;utm_medium=referral&amp;utm_content=creditCopyText" TargetMode="External"/><Relationship Id="rId5" Type="http://schemas.openxmlformats.org/officeDocument/2006/relationships/diagramQuickStyle" Target="../diagrams/quickStyle1.xml"/><Relationship Id="rId10" Type="http://schemas.openxmlformats.org/officeDocument/2006/relationships/hyperlink" Target="https://unsplash.com/@mattpaul?utm_source=unsplash&amp;utm_medium=referral&amp;utm_content=creditCopyText" TargetMode="External"/><Relationship Id="rId4" Type="http://schemas.openxmlformats.org/officeDocument/2006/relationships/diagramLayout" Target="../diagrams/layout1.xml"/><Relationship Id="rId9" Type="http://schemas.openxmlformats.org/officeDocument/2006/relationships/hyperlink" Target="https://unsplash.com/photos/G8Fy93Jwfl8?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a:t>Weather and Climate use case</a:t>
            </a:r>
            <a:br>
              <a:rPr lang="en-GB"/>
            </a:br>
            <a:r>
              <a:rPr lang="en-GB"/>
              <a:t>Lightning Talks</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a:t>Chair: Nigel Wood</a:t>
            </a:r>
          </a:p>
        </p:txBody>
      </p:sp>
    </p:spTree>
    <p:extLst>
      <p:ext uri="{BB962C8B-B14F-4D97-AF65-F5344CB8AC3E}">
        <p14:creationId xmlns:p14="http://schemas.microsoft.com/office/powerpoint/2010/main" val="3808243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room with rows of chairs&#10;&#10;Description automatically generated">
            <a:extLst>
              <a:ext uri="{FF2B5EF4-FFF2-40B4-BE49-F238E27FC236}">
                <a16:creationId xmlns:a16="http://schemas.microsoft.com/office/drawing/2014/main" id="{318FFDC4-BC49-AD1D-5FF8-7042B3EE1011}"/>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t="34036"/>
          <a:stretch/>
        </p:blipFill>
        <p:spPr>
          <a:xfrm>
            <a:off x="336550" y="698532"/>
            <a:ext cx="11518900" cy="5053013"/>
          </a:xfrm>
          <a:prstGeom prst="rect">
            <a:avLst/>
          </a:prstGeom>
          <a:noFill/>
        </p:spPr>
      </p:pic>
      <p:sp>
        <p:nvSpPr>
          <p:cNvPr id="7" name="TextBox 6">
            <a:extLst>
              <a:ext uri="{FF2B5EF4-FFF2-40B4-BE49-F238E27FC236}">
                <a16:creationId xmlns:a16="http://schemas.microsoft.com/office/drawing/2014/main" id="{7208B3DF-2CF6-F3CF-6347-C1421D98D021}"/>
              </a:ext>
            </a:extLst>
          </p:cNvPr>
          <p:cNvSpPr txBox="1"/>
          <p:nvPr/>
        </p:nvSpPr>
        <p:spPr>
          <a:xfrm>
            <a:off x="123420" y="6356093"/>
            <a:ext cx="4289657" cy="297454"/>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333">
                <a:solidFill>
                  <a:schemeClr val="bg2"/>
                </a:solidFill>
              </a:rPr>
              <a:t>Photo by </a:t>
            </a:r>
            <a:r>
              <a:rPr lang="en-GB" sz="1333">
                <a:solidFill>
                  <a:schemeClr val="bg2"/>
                </a:solidFill>
                <a:hlinkClick r:id="rId4">
                  <a:extLst>
                    <a:ext uri="{A12FA001-AC4F-418D-AE19-62706E023703}">
                      <ahyp:hlinkClr xmlns:ahyp="http://schemas.microsoft.com/office/drawing/2018/hyperlinkcolor" val="tx"/>
                    </a:ext>
                  </a:extLst>
                </a:hlinkClick>
              </a:rPr>
              <a:t>Frederic </a:t>
            </a:r>
            <a:r>
              <a:rPr lang="en-GB" sz="1333" err="1">
                <a:solidFill>
                  <a:schemeClr val="bg2"/>
                </a:solidFill>
                <a:hlinkClick r:id="rId4">
                  <a:extLst>
                    <a:ext uri="{A12FA001-AC4F-418D-AE19-62706E023703}">
                      <ahyp:hlinkClr xmlns:ahyp="http://schemas.microsoft.com/office/drawing/2018/hyperlinkcolor" val="tx"/>
                    </a:ext>
                  </a:extLst>
                </a:hlinkClick>
              </a:rPr>
              <a:t>Köberl</a:t>
            </a:r>
            <a:r>
              <a:rPr lang="en-GB" sz="1333">
                <a:solidFill>
                  <a:schemeClr val="bg2"/>
                </a:solidFill>
              </a:rPr>
              <a:t> on </a:t>
            </a:r>
            <a:r>
              <a:rPr lang="en-GB" sz="1333" err="1">
                <a:solidFill>
                  <a:schemeClr val="bg2"/>
                </a:solidFill>
                <a:hlinkClick r:id="rId5">
                  <a:extLst>
                    <a:ext uri="{A12FA001-AC4F-418D-AE19-62706E023703}">
                      <ahyp:hlinkClr xmlns:ahyp="http://schemas.microsoft.com/office/drawing/2018/hyperlinkcolor" val="tx"/>
                    </a:ext>
                  </a:extLst>
                </a:hlinkClick>
              </a:rPr>
              <a:t>Unsplash</a:t>
            </a:r>
            <a:r>
              <a:rPr lang="en-GB" sz="1333">
                <a:solidFill>
                  <a:schemeClr val="bg2"/>
                </a:solidFill>
              </a:rPr>
              <a:t> </a:t>
            </a:r>
          </a:p>
        </p:txBody>
      </p:sp>
    </p:spTree>
    <p:extLst>
      <p:ext uri="{BB962C8B-B14F-4D97-AF65-F5344CB8AC3E}">
        <p14:creationId xmlns:p14="http://schemas.microsoft.com/office/powerpoint/2010/main" val="2287731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xfrm>
            <a:off x="285327" y="2276872"/>
            <a:ext cx="6625427" cy="909493"/>
          </a:xfrm>
          <a:noFill/>
        </p:spPr>
        <p:txBody>
          <a:bodyPr/>
          <a:lstStyle/>
          <a:p>
            <a:r>
              <a:rPr lang="en-GB" sz="3200"/>
              <a:t>Restructuring the atmospheric chemistry component of UKCA to enable GPU acceleration </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lIns="91440" tIns="45720" rIns="91440" bIns="45720" anchor="t"/>
          <a:lstStyle/>
          <a:p>
            <a:r>
              <a:rPr lang="en-GB">
                <a:latin typeface="Montserrat"/>
              </a:rPr>
              <a:t>Joe Wallwork</a:t>
            </a:r>
          </a:p>
        </p:txBody>
      </p:sp>
    </p:spTree>
    <p:extLst>
      <p:ext uri="{BB962C8B-B14F-4D97-AF65-F5344CB8AC3E}">
        <p14:creationId xmlns:p14="http://schemas.microsoft.com/office/powerpoint/2010/main" val="282302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11</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3" name="TextBox 2">
            <a:extLst>
              <a:ext uri="{FF2B5EF4-FFF2-40B4-BE49-F238E27FC236}">
                <a16:creationId xmlns:a16="http://schemas.microsoft.com/office/drawing/2014/main" id="{BB47E299-81A3-5AA0-DD4A-039EE47B203B}"/>
              </a:ext>
            </a:extLst>
          </p:cNvPr>
          <p:cNvSpPr txBox="1"/>
          <p:nvPr/>
        </p:nvSpPr>
        <p:spPr>
          <a:xfrm>
            <a:off x="258232" y="1010237"/>
            <a:ext cx="11620089" cy="2677656"/>
          </a:xfrm>
          <a:prstGeom prst="rect">
            <a:avLst/>
          </a:prstGeom>
          <a:noFill/>
        </p:spPr>
        <p:txBody>
          <a:bodyPr wrap="square" rtlCol="0">
            <a:spAutoFit/>
          </a:bodyPr>
          <a:lstStyle/>
          <a:p>
            <a:pPr marL="285750" indent="-285750">
              <a:buClr>
                <a:schemeClr val="accent6"/>
              </a:buClr>
              <a:buFont typeface="Wingdings" panose="05000000000000000000" pitchFamily="2" charset="2"/>
              <a:buChar char="ü"/>
            </a:pPr>
            <a:r>
              <a:rPr lang="en-GB" sz="2400"/>
              <a:t>Milestone 1. Set up Rose Stem for the stand-alone UKCA code.</a:t>
            </a:r>
          </a:p>
          <a:p>
            <a:pPr marL="285750" indent="-285750">
              <a:buClr>
                <a:schemeClr val="accent6"/>
              </a:buClr>
              <a:buFont typeface="Wingdings" panose="05000000000000000000" pitchFamily="2" charset="2"/>
              <a:buChar char="ü"/>
            </a:pPr>
            <a:r>
              <a:rPr lang="en-GB" sz="2400"/>
              <a:t>Milestone 2. Investigate feasibility of:</a:t>
            </a:r>
          </a:p>
          <a:p>
            <a:pPr marL="914400" lvl="1" indent="-457200">
              <a:buClr>
                <a:schemeClr val="tx1"/>
              </a:buClr>
              <a:buFont typeface="+mj-lt"/>
              <a:buAutoNum type="alphaLcParenR"/>
            </a:pPr>
            <a:r>
              <a:rPr lang="en-GB" sz="2400"/>
              <a:t>Chemistry GPU port</a:t>
            </a:r>
          </a:p>
          <a:p>
            <a:pPr marL="914400" lvl="1" indent="-457200">
              <a:buFont typeface="+mj-lt"/>
              <a:buAutoNum type="alphaLcParenR"/>
            </a:pPr>
            <a:r>
              <a:rPr lang="en-GB" sz="2400"/>
              <a:t>Using PSyclone.</a:t>
            </a:r>
          </a:p>
          <a:p>
            <a:pPr marL="285750" indent="-285750">
              <a:buClr>
                <a:schemeClr val="accent6"/>
              </a:buClr>
              <a:buFont typeface="Wingdings" panose="05000000000000000000" pitchFamily="2" charset="2"/>
              <a:buChar char="ü"/>
            </a:pPr>
            <a:r>
              <a:rPr lang="en-GB" sz="2400"/>
              <a:t>Milestone 3. Chemistry model GPU port, including use of PSyclone.</a:t>
            </a:r>
          </a:p>
          <a:p>
            <a:pPr marL="285750" indent="-285750">
              <a:buBlip>
                <a:blip r:embed="rId3">
                  <a:extLst>
                    <a:ext uri="{96DAC541-7B7A-43D3-8B79-37D633B846F1}">
                      <asvg:svgBlip xmlns:asvg="http://schemas.microsoft.com/office/drawing/2016/SVG/main" r:embed="rId4"/>
                    </a:ext>
                  </a:extLst>
                </a:blip>
              </a:buBlip>
            </a:pPr>
            <a:r>
              <a:rPr lang="en-GB" sz="2400"/>
              <a:t>Milestone 4. Investigate feasibility of aerosol and photolysis GPU ports </a:t>
            </a:r>
            <a:r>
              <a:rPr lang="en-GB" sz="2400" i="1">
                <a:solidFill>
                  <a:schemeClr val="accent3"/>
                </a:solidFill>
              </a:rPr>
              <a:t>(October)</a:t>
            </a:r>
            <a:r>
              <a:rPr lang="en-GB" sz="2400"/>
              <a:t>.</a:t>
            </a:r>
          </a:p>
          <a:p>
            <a:pPr marL="285750" indent="-285750">
              <a:buBlip>
                <a:blip r:embed="rId5">
                  <a:extLst>
                    <a:ext uri="{96DAC541-7B7A-43D3-8B79-37D633B846F1}">
                      <asvg:svgBlip xmlns:asvg="http://schemas.microsoft.com/office/drawing/2016/SVG/main" r:embed="rId6"/>
                    </a:ext>
                  </a:extLst>
                </a:blip>
              </a:buBlip>
            </a:pPr>
            <a:r>
              <a:rPr lang="en-GB" sz="2400"/>
              <a:t>Milestone 5. Aerosol and photolysis GPU ports</a:t>
            </a:r>
            <a:r>
              <a:rPr lang="en-GB" sz="2400">
                <a:solidFill>
                  <a:schemeClr val="accent3"/>
                </a:solidFill>
              </a:rPr>
              <a:t> </a:t>
            </a:r>
            <a:r>
              <a:rPr lang="en-GB" sz="2400" i="1">
                <a:solidFill>
                  <a:schemeClr val="accent3"/>
                </a:solidFill>
              </a:rPr>
              <a:t>(November-March)</a:t>
            </a:r>
            <a:r>
              <a:rPr lang="en-GB" sz="2400"/>
              <a:t>.</a:t>
            </a:r>
          </a:p>
        </p:txBody>
      </p:sp>
      <p:graphicFrame>
        <p:nvGraphicFramePr>
          <p:cNvPr id="7" name="Chart 6">
            <a:extLst>
              <a:ext uri="{FF2B5EF4-FFF2-40B4-BE49-F238E27FC236}">
                <a16:creationId xmlns:a16="http://schemas.microsoft.com/office/drawing/2014/main" id="{2D13A9F2-B749-816A-E87A-86786471168F}"/>
              </a:ext>
            </a:extLst>
          </p:cNvPr>
          <p:cNvGraphicFramePr>
            <a:graphicFrameLocks/>
          </p:cNvGraphicFramePr>
          <p:nvPr>
            <p:extLst>
              <p:ext uri="{D42A27DB-BD31-4B8C-83A1-F6EECF244321}">
                <p14:modId xmlns:p14="http://schemas.microsoft.com/office/powerpoint/2010/main" val="130297891"/>
              </p:ext>
            </p:extLst>
          </p:nvPr>
        </p:nvGraphicFramePr>
        <p:xfrm>
          <a:off x="2001254" y="3843314"/>
          <a:ext cx="8134043" cy="255310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7581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12</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graphicFrame>
        <p:nvGraphicFramePr>
          <p:cNvPr id="6" name="Chart 5">
            <a:extLst>
              <a:ext uri="{FF2B5EF4-FFF2-40B4-BE49-F238E27FC236}">
                <a16:creationId xmlns:a16="http://schemas.microsoft.com/office/drawing/2014/main" id="{AE2DB70E-4E3D-09D3-A793-7C9F47E62261}"/>
              </a:ext>
            </a:extLst>
          </p:cNvPr>
          <p:cNvGraphicFramePr>
            <a:graphicFrameLocks/>
          </p:cNvGraphicFramePr>
          <p:nvPr>
            <p:extLst>
              <p:ext uri="{D42A27DB-BD31-4B8C-83A1-F6EECF244321}">
                <p14:modId xmlns:p14="http://schemas.microsoft.com/office/powerpoint/2010/main" val="3237306281"/>
              </p:ext>
            </p:extLst>
          </p:nvPr>
        </p:nvGraphicFramePr>
        <p:xfrm>
          <a:off x="3315824" y="3687893"/>
          <a:ext cx="5504904" cy="313056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98B6A9A-D2C0-AB15-B075-F25B8AC4ECC8}"/>
              </a:ext>
            </a:extLst>
          </p:cNvPr>
          <p:cNvSpPr txBox="1"/>
          <p:nvPr/>
        </p:nvSpPr>
        <p:spPr>
          <a:xfrm>
            <a:off x="258232" y="1010237"/>
            <a:ext cx="11620089" cy="2677656"/>
          </a:xfrm>
          <a:prstGeom prst="rect">
            <a:avLst/>
          </a:prstGeom>
          <a:noFill/>
        </p:spPr>
        <p:txBody>
          <a:bodyPr wrap="square" rtlCol="0">
            <a:spAutoFit/>
          </a:bodyPr>
          <a:lstStyle/>
          <a:p>
            <a:pPr marL="285750" indent="-285750">
              <a:buClr>
                <a:schemeClr val="accent6"/>
              </a:buClr>
              <a:buFont typeface="Wingdings" panose="05000000000000000000" pitchFamily="2" charset="2"/>
              <a:buChar char="ü"/>
            </a:pPr>
            <a:r>
              <a:rPr lang="en-GB" sz="2400"/>
              <a:t>Milestone 1. Set up Rose Stem for the stand-alone UKCA code.</a:t>
            </a:r>
          </a:p>
          <a:p>
            <a:pPr marL="285750" indent="-285750">
              <a:buClr>
                <a:schemeClr val="accent6"/>
              </a:buClr>
              <a:buFont typeface="Wingdings" panose="05000000000000000000" pitchFamily="2" charset="2"/>
              <a:buChar char="ü"/>
            </a:pPr>
            <a:r>
              <a:rPr lang="en-GB" sz="2400"/>
              <a:t>Milestone 2. Investigate feasibility of:</a:t>
            </a:r>
          </a:p>
          <a:p>
            <a:pPr marL="914400" lvl="1" indent="-457200">
              <a:buClr>
                <a:schemeClr val="tx1"/>
              </a:buClr>
              <a:buFont typeface="+mj-lt"/>
              <a:buAutoNum type="alphaLcParenR"/>
            </a:pPr>
            <a:r>
              <a:rPr lang="en-GB" sz="2400"/>
              <a:t>Chemistry GPU port</a:t>
            </a:r>
          </a:p>
          <a:p>
            <a:pPr marL="914400" lvl="1" indent="-457200">
              <a:buFont typeface="+mj-lt"/>
              <a:buAutoNum type="alphaLcParenR"/>
            </a:pPr>
            <a:r>
              <a:rPr lang="en-GB" sz="2400"/>
              <a:t>Using PSyclone.</a:t>
            </a:r>
          </a:p>
          <a:p>
            <a:pPr marL="285750" indent="-285750">
              <a:buClr>
                <a:schemeClr val="accent6"/>
              </a:buClr>
              <a:buFont typeface="Wingdings" panose="05000000000000000000" pitchFamily="2" charset="2"/>
              <a:buChar char="ü"/>
            </a:pPr>
            <a:r>
              <a:rPr lang="en-GB" sz="2400">
                <a:highlight>
                  <a:srgbClr val="C0C0C0"/>
                </a:highlight>
              </a:rPr>
              <a:t>Milestone 3. Chemistry model GPU port</a:t>
            </a:r>
            <a:r>
              <a:rPr lang="en-GB" sz="2400"/>
              <a:t>, including use of PSyclone.</a:t>
            </a:r>
            <a:endParaRPr lang="en-GB" sz="2400">
              <a:highlight>
                <a:srgbClr val="C0C0C0"/>
              </a:highlight>
            </a:endParaRPr>
          </a:p>
          <a:p>
            <a:pPr marL="285750" indent="-285750">
              <a:buBlip>
                <a:blip r:embed="rId4">
                  <a:extLst>
                    <a:ext uri="{96DAC541-7B7A-43D3-8B79-37D633B846F1}">
                      <asvg:svgBlip xmlns:asvg="http://schemas.microsoft.com/office/drawing/2016/SVG/main" r:embed="rId5"/>
                    </a:ext>
                  </a:extLst>
                </a:blip>
              </a:buBlip>
            </a:pPr>
            <a:r>
              <a:rPr lang="en-GB" sz="2400"/>
              <a:t>Milestone 4. Investigate feasibility of aerosol and photolysis GPU ports.</a:t>
            </a:r>
          </a:p>
          <a:p>
            <a:pPr marL="285750" indent="-285750">
              <a:buBlip>
                <a:blip r:embed="rId6">
                  <a:extLst>
                    <a:ext uri="{96DAC541-7B7A-43D3-8B79-37D633B846F1}">
                      <asvg:svgBlip xmlns:asvg="http://schemas.microsoft.com/office/drawing/2016/SVG/main" r:embed="rId7"/>
                    </a:ext>
                  </a:extLst>
                </a:blip>
              </a:buBlip>
            </a:pPr>
            <a:r>
              <a:rPr lang="en-GB" sz="2400"/>
              <a:t>Milestone 5. Aerosol and photolysis GPU ports.</a:t>
            </a:r>
          </a:p>
        </p:txBody>
      </p:sp>
    </p:spTree>
    <p:extLst>
      <p:ext uri="{BB962C8B-B14F-4D97-AF65-F5344CB8AC3E}">
        <p14:creationId xmlns:p14="http://schemas.microsoft.com/office/powerpoint/2010/main" val="321271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Challenges </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13</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3" name="TextBox 2">
            <a:extLst>
              <a:ext uri="{FF2B5EF4-FFF2-40B4-BE49-F238E27FC236}">
                <a16:creationId xmlns:a16="http://schemas.microsoft.com/office/drawing/2014/main" id="{29A32217-FDC1-9710-57C8-A1B83448FDE1}"/>
              </a:ext>
            </a:extLst>
          </p:cNvPr>
          <p:cNvSpPr txBox="1"/>
          <p:nvPr/>
        </p:nvSpPr>
        <p:spPr>
          <a:xfrm>
            <a:off x="287045" y="1100831"/>
            <a:ext cx="5563339" cy="2031325"/>
          </a:xfrm>
          <a:prstGeom prst="rect">
            <a:avLst/>
          </a:prstGeom>
          <a:noFill/>
        </p:spPr>
        <p:txBody>
          <a:bodyPr wrap="square" rtlCol="0">
            <a:spAutoFit/>
          </a:bodyPr>
          <a:lstStyle/>
          <a:p>
            <a:pPr marL="285750" indent="-285750">
              <a:buFont typeface="Arial" panose="020B0604020202020204" pitchFamily="34" charset="0"/>
              <a:buChar char="•"/>
            </a:pPr>
            <a:r>
              <a:rPr lang="en-GB"/>
              <a:t>Chemistry model uses an iterative nonlinear solver.</a:t>
            </a:r>
            <a:br>
              <a:rPr lang="en-GB"/>
            </a:br>
            <a:endParaRPr lang="en-GB"/>
          </a:p>
          <a:p>
            <a:pPr marL="285750" indent="-285750">
              <a:buFont typeface="Arial" panose="020B0604020202020204" pitchFamily="34" charset="0"/>
              <a:buChar char="•"/>
            </a:pPr>
            <a:r>
              <a:rPr lang="en-GB"/>
              <a:t>Most points converge in a few iterations, but a small fraction take much longer.</a:t>
            </a:r>
            <a:br>
              <a:rPr lang="en-GB"/>
            </a:br>
            <a:endParaRPr lang="en-GB"/>
          </a:p>
          <a:p>
            <a:pPr marL="285750" indent="-285750">
              <a:buFont typeface="Arial" panose="020B0604020202020204" pitchFamily="34" charset="0"/>
              <a:buChar char="→"/>
            </a:pPr>
            <a:r>
              <a:rPr lang="en-GB"/>
              <a:t>Poor GPU utilisation.</a:t>
            </a:r>
          </a:p>
        </p:txBody>
      </p:sp>
      <p:sp>
        <p:nvSpPr>
          <p:cNvPr id="8" name="Title 1">
            <a:extLst>
              <a:ext uri="{FF2B5EF4-FFF2-40B4-BE49-F238E27FC236}">
                <a16:creationId xmlns:a16="http://schemas.microsoft.com/office/drawing/2014/main" id="{C19282E2-0CDF-A804-DD9A-901D568C0664}"/>
              </a:ext>
            </a:extLst>
          </p:cNvPr>
          <p:cNvSpPr txBox="1">
            <a:spLocks/>
          </p:cNvSpPr>
          <p:nvPr/>
        </p:nvSpPr>
        <p:spPr>
          <a:xfrm>
            <a:off x="287045" y="3494621"/>
            <a:ext cx="11737304"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a:t>Possible solutions</a:t>
            </a:r>
          </a:p>
        </p:txBody>
      </p:sp>
      <p:sp>
        <p:nvSpPr>
          <p:cNvPr id="9" name="TextBox 8">
            <a:extLst>
              <a:ext uri="{FF2B5EF4-FFF2-40B4-BE49-F238E27FC236}">
                <a16:creationId xmlns:a16="http://schemas.microsoft.com/office/drawing/2014/main" id="{F93F189E-DD7F-5E92-A2F8-DE2593E2661B}"/>
              </a:ext>
            </a:extLst>
          </p:cNvPr>
          <p:cNvSpPr txBox="1"/>
          <p:nvPr/>
        </p:nvSpPr>
        <p:spPr>
          <a:xfrm>
            <a:off x="287046" y="4308464"/>
            <a:ext cx="5270376" cy="923330"/>
          </a:xfrm>
          <a:prstGeom prst="rect">
            <a:avLst/>
          </a:prstGeom>
          <a:noFill/>
        </p:spPr>
        <p:txBody>
          <a:bodyPr wrap="square" rtlCol="0">
            <a:spAutoFit/>
          </a:bodyPr>
          <a:lstStyle/>
          <a:p>
            <a:pPr marL="285750" indent="-285750">
              <a:buFont typeface="Arial" panose="020B0604020202020204" pitchFamily="34" charset="0"/>
              <a:buChar char="•"/>
            </a:pPr>
            <a:r>
              <a:rPr lang="en-GB"/>
              <a:t>Higher order time integration scheme.</a:t>
            </a:r>
            <a:br>
              <a:rPr lang="en-GB"/>
            </a:br>
            <a:endParaRPr lang="en-GB"/>
          </a:p>
          <a:p>
            <a:pPr marL="285750" indent="-285750">
              <a:buFont typeface="Arial" panose="020B0604020202020204" pitchFamily="34" charset="0"/>
              <a:buChar char="•"/>
            </a:pPr>
            <a:r>
              <a:rPr lang="en-GB"/>
              <a:t>Adaptive time integration.</a:t>
            </a:r>
          </a:p>
        </p:txBody>
      </p:sp>
      <p:pic>
        <p:nvPicPr>
          <p:cNvPr id="7" name="Picture 6">
            <a:extLst>
              <a:ext uri="{FF2B5EF4-FFF2-40B4-BE49-F238E27FC236}">
                <a16:creationId xmlns:a16="http://schemas.microsoft.com/office/drawing/2014/main" id="{C72CC24A-18CC-A1EE-6890-DB524E0BA5A7}"/>
              </a:ext>
            </a:extLst>
          </p:cNvPr>
          <p:cNvPicPr>
            <a:picLocks noChangeAspect="1"/>
          </p:cNvPicPr>
          <p:nvPr/>
        </p:nvPicPr>
        <p:blipFill>
          <a:blip r:embed="rId3"/>
          <a:stretch>
            <a:fillRect/>
          </a:stretch>
        </p:blipFill>
        <p:spPr>
          <a:xfrm>
            <a:off x="6155697" y="1100831"/>
            <a:ext cx="5774637" cy="4425518"/>
          </a:xfrm>
          <a:prstGeom prst="rect">
            <a:avLst/>
          </a:prstGeom>
        </p:spPr>
      </p:pic>
      <p:sp>
        <p:nvSpPr>
          <p:cNvPr id="10" name="TextBox 9">
            <a:extLst>
              <a:ext uri="{FF2B5EF4-FFF2-40B4-BE49-F238E27FC236}">
                <a16:creationId xmlns:a16="http://schemas.microsoft.com/office/drawing/2014/main" id="{CA486D92-590F-F289-97B1-7A76C15E7B66}"/>
              </a:ext>
            </a:extLst>
          </p:cNvPr>
          <p:cNvSpPr txBox="1"/>
          <p:nvPr/>
        </p:nvSpPr>
        <p:spPr>
          <a:xfrm>
            <a:off x="10258602" y="762277"/>
            <a:ext cx="1646353" cy="338554"/>
          </a:xfrm>
          <a:prstGeom prst="rect">
            <a:avLst/>
          </a:prstGeom>
          <a:noFill/>
        </p:spPr>
        <p:txBody>
          <a:bodyPr wrap="square" rtlCol="0">
            <a:spAutoFit/>
          </a:bodyPr>
          <a:lstStyle/>
          <a:p>
            <a:pPr algn="r"/>
            <a:r>
              <a:rPr lang="en-GB" sz="1600" i="1"/>
              <a:t>Stephen </a:t>
            </a:r>
            <a:r>
              <a:rPr lang="en-GB" sz="1600" i="1" err="1"/>
              <a:t>Pring</a:t>
            </a:r>
            <a:endParaRPr lang="en-GB" sz="1600" i="1"/>
          </a:p>
        </p:txBody>
      </p:sp>
    </p:spTree>
    <p:extLst>
      <p:ext uri="{BB962C8B-B14F-4D97-AF65-F5344CB8AC3E}">
        <p14:creationId xmlns:p14="http://schemas.microsoft.com/office/powerpoint/2010/main" val="77793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877-BAAD-4A95-9F66-91E0DBD1CD8C}"/>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C5F9C6E-2CDE-4DB6-BF15-DE59920DF289}"/>
              </a:ext>
            </a:extLst>
          </p:cNvPr>
          <p:cNvSpPr>
            <a:spLocks noGrp="1"/>
          </p:cNvSpPr>
          <p:nvPr>
            <p:ph type="body" sz="half" idx="2"/>
          </p:nvPr>
        </p:nvSpPr>
        <p:spPr/>
        <p:txBody>
          <a:bodyPr/>
          <a:lstStyle/>
          <a:p>
            <a:endParaRPr lang="en-GB"/>
          </a:p>
        </p:txBody>
      </p:sp>
      <p:sp>
        <p:nvSpPr>
          <p:cNvPr id="4" name="Slide Number Placeholder 3">
            <a:extLst>
              <a:ext uri="{FF2B5EF4-FFF2-40B4-BE49-F238E27FC236}">
                <a16:creationId xmlns:a16="http://schemas.microsoft.com/office/drawing/2014/main" id="{024BCD37-B658-4F9B-8BD3-13069BBDC137}"/>
              </a:ext>
            </a:extLst>
          </p:cNvPr>
          <p:cNvSpPr>
            <a:spLocks noGrp="1"/>
          </p:cNvSpPr>
          <p:nvPr>
            <p:ph type="sldNum" sz="quarter" idx="12"/>
          </p:nvPr>
        </p:nvSpPr>
        <p:spPr/>
        <p:txBody>
          <a:bodyPr/>
          <a:lstStyle/>
          <a:p>
            <a:fld id="{102F06D9-9A38-FF48-91F7-097E2C66BBBE}" type="slidenum">
              <a:rPr lang="en-US" smtClean="0"/>
              <a:pPr/>
              <a:t>14</a:t>
            </a:fld>
            <a:endParaRPr lang="en-US"/>
          </a:p>
        </p:txBody>
      </p:sp>
      <p:sp>
        <p:nvSpPr>
          <p:cNvPr id="5" name="Date Placeholder 4">
            <a:extLst>
              <a:ext uri="{FF2B5EF4-FFF2-40B4-BE49-F238E27FC236}">
                <a16:creationId xmlns:a16="http://schemas.microsoft.com/office/drawing/2014/main" id="{DA4466E9-DE69-4B2A-A9A0-58717115CDC2}"/>
              </a:ext>
            </a:extLst>
          </p:cNvPr>
          <p:cNvSpPr>
            <a:spLocks noGrp="1"/>
          </p:cNvSpPr>
          <p:nvPr>
            <p:ph type="dt" sz="half" idx="10"/>
          </p:nvPr>
        </p:nvSpPr>
        <p:spPr/>
        <p:txBody>
          <a:bodyPr/>
          <a:lstStyle/>
          <a:p>
            <a:r>
              <a:rPr lang="en-US"/>
              <a:t>© Crown Copyright, Met Office</a:t>
            </a:r>
          </a:p>
        </p:txBody>
      </p:sp>
    </p:spTree>
    <p:extLst>
      <p:ext uri="{BB962C8B-B14F-4D97-AF65-F5344CB8AC3E}">
        <p14:creationId xmlns:p14="http://schemas.microsoft.com/office/powerpoint/2010/main" val="423318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9960-C2C7-2059-D5A9-80EC6C9CEA95}"/>
              </a:ext>
            </a:extLst>
          </p:cNvPr>
          <p:cNvSpPr>
            <a:spLocks noGrp="1"/>
          </p:cNvSpPr>
          <p:nvPr>
            <p:ph type="ctrTitle"/>
          </p:nvPr>
        </p:nvSpPr>
        <p:spPr/>
        <p:txBody>
          <a:bodyPr/>
          <a:lstStyle/>
          <a:p>
            <a:r>
              <a:rPr lang="en-GB"/>
              <a:t>Automated GPU porting of UKCA using </a:t>
            </a:r>
            <a:r>
              <a:rPr lang="en-GB" err="1"/>
              <a:t>PSyclone</a:t>
            </a:r>
            <a:r>
              <a:rPr lang="en-GB"/>
              <a:t> </a:t>
            </a:r>
          </a:p>
        </p:txBody>
      </p:sp>
      <p:sp>
        <p:nvSpPr>
          <p:cNvPr id="3" name="Text Placeholder 2">
            <a:extLst>
              <a:ext uri="{FF2B5EF4-FFF2-40B4-BE49-F238E27FC236}">
                <a16:creationId xmlns:a16="http://schemas.microsoft.com/office/drawing/2014/main" id="{86699C5F-CDCB-7AFB-9F58-5A941471EA2C}"/>
              </a:ext>
            </a:extLst>
          </p:cNvPr>
          <p:cNvSpPr>
            <a:spLocks noGrp="1"/>
          </p:cNvSpPr>
          <p:nvPr>
            <p:ph type="body" sz="quarter" idx="11"/>
          </p:nvPr>
        </p:nvSpPr>
        <p:spPr/>
        <p:txBody>
          <a:bodyPr/>
          <a:lstStyle/>
          <a:p>
            <a:r>
              <a:rPr lang="en-GB"/>
              <a:t>Engineer’s House, 11-12 October 2023</a:t>
            </a:r>
          </a:p>
          <a:p>
            <a:endParaRPr lang="en-GB"/>
          </a:p>
        </p:txBody>
      </p:sp>
      <p:sp>
        <p:nvSpPr>
          <p:cNvPr id="4" name="Text Placeholder 3">
            <a:extLst>
              <a:ext uri="{FF2B5EF4-FFF2-40B4-BE49-F238E27FC236}">
                <a16:creationId xmlns:a16="http://schemas.microsoft.com/office/drawing/2014/main" id="{493F64B1-636E-AE72-7EA4-5B0F622845D4}"/>
              </a:ext>
            </a:extLst>
          </p:cNvPr>
          <p:cNvSpPr>
            <a:spLocks noGrp="1"/>
          </p:cNvSpPr>
          <p:nvPr>
            <p:ph type="body" sz="quarter" idx="12"/>
          </p:nvPr>
        </p:nvSpPr>
        <p:spPr/>
        <p:txBody>
          <a:bodyPr/>
          <a:lstStyle/>
          <a:p>
            <a:r>
              <a:rPr lang="en-GB"/>
              <a:t>Joseph Abram</a:t>
            </a:r>
          </a:p>
        </p:txBody>
      </p:sp>
    </p:spTree>
    <p:extLst>
      <p:ext uri="{BB962C8B-B14F-4D97-AF65-F5344CB8AC3E}">
        <p14:creationId xmlns:p14="http://schemas.microsoft.com/office/powerpoint/2010/main" val="40394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Preparing the UKCA codebase for the GPU</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16</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pic>
        <p:nvPicPr>
          <p:cNvPr id="6" name="Picture 5">
            <a:extLst>
              <a:ext uri="{FF2B5EF4-FFF2-40B4-BE49-F238E27FC236}">
                <a16:creationId xmlns:a16="http://schemas.microsoft.com/office/drawing/2014/main" id="{5F10E4EB-3033-1645-F385-E00D2D2AD473}"/>
              </a:ext>
            </a:extLst>
          </p:cNvPr>
          <p:cNvPicPr>
            <a:picLocks noChangeAspect="1"/>
          </p:cNvPicPr>
          <p:nvPr/>
        </p:nvPicPr>
        <p:blipFill>
          <a:blip r:embed="rId3"/>
          <a:stretch>
            <a:fillRect/>
          </a:stretch>
        </p:blipFill>
        <p:spPr>
          <a:xfrm>
            <a:off x="627313" y="2307710"/>
            <a:ext cx="5143041" cy="3429000"/>
          </a:xfrm>
          <a:prstGeom prst="rect">
            <a:avLst/>
          </a:prstGeom>
        </p:spPr>
      </p:pic>
      <p:sp>
        <p:nvSpPr>
          <p:cNvPr id="8" name="TextBox 7">
            <a:extLst>
              <a:ext uri="{FF2B5EF4-FFF2-40B4-BE49-F238E27FC236}">
                <a16:creationId xmlns:a16="http://schemas.microsoft.com/office/drawing/2014/main" id="{AAB6B62D-C4E9-5D19-FE2E-5DC020040A7E}"/>
              </a:ext>
            </a:extLst>
          </p:cNvPr>
          <p:cNvSpPr txBox="1"/>
          <p:nvPr/>
        </p:nvSpPr>
        <p:spPr>
          <a:xfrm>
            <a:off x="2136503" y="1360251"/>
            <a:ext cx="3408219" cy="461665"/>
          </a:xfrm>
          <a:prstGeom prst="rect">
            <a:avLst/>
          </a:prstGeom>
          <a:noFill/>
        </p:spPr>
        <p:txBody>
          <a:bodyPr wrap="square" rtlCol="0">
            <a:spAutoFit/>
          </a:bodyPr>
          <a:lstStyle/>
          <a:p>
            <a:r>
              <a:rPr lang="en-GB" sz="2400"/>
              <a:t>Manual Port</a:t>
            </a:r>
          </a:p>
        </p:txBody>
      </p:sp>
      <p:sp>
        <p:nvSpPr>
          <p:cNvPr id="9" name="TextBox 8">
            <a:extLst>
              <a:ext uri="{FF2B5EF4-FFF2-40B4-BE49-F238E27FC236}">
                <a16:creationId xmlns:a16="http://schemas.microsoft.com/office/drawing/2014/main" id="{F6E2FEA7-F397-519D-2AFB-B90E45BD5B12}"/>
              </a:ext>
            </a:extLst>
          </p:cNvPr>
          <p:cNvSpPr txBox="1"/>
          <p:nvPr/>
        </p:nvSpPr>
        <p:spPr>
          <a:xfrm>
            <a:off x="7852623" y="1360251"/>
            <a:ext cx="3408219" cy="461665"/>
          </a:xfrm>
          <a:prstGeom prst="rect">
            <a:avLst/>
          </a:prstGeom>
          <a:noFill/>
        </p:spPr>
        <p:txBody>
          <a:bodyPr wrap="square" rtlCol="0">
            <a:spAutoFit/>
          </a:bodyPr>
          <a:lstStyle/>
          <a:p>
            <a:r>
              <a:rPr lang="en-GB" sz="2400" err="1"/>
              <a:t>PSyclone</a:t>
            </a:r>
            <a:r>
              <a:rPr lang="en-GB" sz="2400"/>
              <a:t> Port</a:t>
            </a:r>
          </a:p>
        </p:txBody>
      </p:sp>
      <p:pic>
        <p:nvPicPr>
          <p:cNvPr id="11" name="Picture 10">
            <a:extLst>
              <a:ext uri="{FF2B5EF4-FFF2-40B4-BE49-F238E27FC236}">
                <a16:creationId xmlns:a16="http://schemas.microsoft.com/office/drawing/2014/main" id="{8ACEACED-F4CD-58C7-C095-529D16B01036}"/>
              </a:ext>
            </a:extLst>
          </p:cNvPr>
          <p:cNvPicPr>
            <a:picLocks noChangeAspect="1"/>
          </p:cNvPicPr>
          <p:nvPr/>
        </p:nvPicPr>
        <p:blipFill>
          <a:blip r:embed="rId4"/>
          <a:stretch>
            <a:fillRect/>
          </a:stretch>
        </p:blipFill>
        <p:spPr>
          <a:xfrm>
            <a:off x="6662189" y="2307710"/>
            <a:ext cx="4598653" cy="3452575"/>
          </a:xfrm>
          <a:prstGeom prst="rect">
            <a:avLst/>
          </a:prstGeom>
        </p:spPr>
      </p:pic>
      <p:sp>
        <p:nvSpPr>
          <p:cNvPr id="12" name="TextBox 11">
            <a:extLst>
              <a:ext uri="{FF2B5EF4-FFF2-40B4-BE49-F238E27FC236}">
                <a16:creationId xmlns:a16="http://schemas.microsoft.com/office/drawing/2014/main" id="{488C54BC-DCD9-DFD4-C06B-1F575D42CDB9}"/>
              </a:ext>
            </a:extLst>
          </p:cNvPr>
          <p:cNvSpPr txBox="1"/>
          <p:nvPr/>
        </p:nvSpPr>
        <p:spPr>
          <a:xfrm>
            <a:off x="5891215" y="1353744"/>
            <a:ext cx="3408219" cy="461665"/>
          </a:xfrm>
          <a:prstGeom prst="rect">
            <a:avLst/>
          </a:prstGeom>
          <a:noFill/>
        </p:spPr>
        <p:txBody>
          <a:bodyPr wrap="square" rtlCol="0">
            <a:spAutoFit/>
          </a:bodyPr>
          <a:lstStyle/>
          <a:p>
            <a:r>
              <a:rPr lang="en-GB" sz="2400"/>
              <a:t>Vs.</a:t>
            </a:r>
          </a:p>
        </p:txBody>
      </p:sp>
    </p:spTree>
    <p:extLst>
      <p:ext uri="{BB962C8B-B14F-4D97-AF65-F5344CB8AC3E}">
        <p14:creationId xmlns:p14="http://schemas.microsoft.com/office/powerpoint/2010/main" val="404065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79ED6E-34A4-32EA-2C4E-08ABBD0A79B4}"/>
              </a:ext>
            </a:extLst>
          </p:cNvPr>
          <p:cNvSpPr>
            <a:spLocks noGrp="1"/>
          </p:cNvSpPr>
          <p:nvPr>
            <p:ph type="sldNum" sz="quarter" idx="12"/>
          </p:nvPr>
        </p:nvSpPr>
        <p:spPr/>
        <p:txBody>
          <a:bodyPr/>
          <a:lstStyle/>
          <a:p>
            <a:fld id="{102F06D9-9A38-FF48-91F7-097E2C66BBBE}" type="slidenum">
              <a:rPr lang="en-US" smtClean="0"/>
              <a:pPr/>
              <a:t>17</a:t>
            </a:fld>
            <a:endParaRPr lang="en-US"/>
          </a:p>
        </p:txBody>
      </p:sp>
      <p:sp>
        <p:nvSpPr>
          <p:cNvPr id="5" name="Date Placeholder 4">
            <a:extLst>
              <a:ext uri="{FF2B5EF4-FFF2-40B4-BE49-F238E27FC236}">
                <a16:creationId xmlns:a16="http://schemas.microsoft.com/office/drawing/2014/main" id="{1AC53C90-26DF-0009-763A-EEB24C7E7439}"/>
              </a:ext>
            </a:extLst>
          </p:cNvPr>
          <p:cNvSpPr>
            <a:spLocks noGrp="1"/>
          </p:cNvSpPr>
          <p:nvPr>
            <p:ph type="dt" sz="half" idx="10"/>
          </p:nvPr>
        </p:nvSpPr>
        <p:spPr/>
        <p:txBody>
          <a:bodyPr/>
          <a:lstStyle/>
          <a:p>
            <a:r>
              <a:rPr lang="en-US"/>
              <a:t>© Crown Copyright, Met Office</a:t>
            </a:r>
          </a:p>
        </p:txBody>
      </p:sp>
      <p:sp>
        <p:nvSpPr>
          <p:cNvPr id="6" name="Title 2">
            <a:extLst>
              <a:ext uri="{FF2B5EF4-FFF2-40B4-BE49-F238E27FC236}">
                <a16:creationId xmlns:a16="http://schemas.microsoft.com/office/drawing/2014/main" id="{C6AA05E5-B863-AE48-3A45-B51209C0F055}"/>
              </a:ext>
            </a:extLst>
          </p:cNvPr>
          <p:cNvSpPr txBox="1">
            <a:spLocks/>
          </p:cNvSpPr>
          <p:nvPr/>
        </p:nvSpPr>
        <p:spPr>
          <a:xfrm>
            <a:off x="273578" y="495845"/>
            <a:ext cx="11644843"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a:t>Developing the Ruleset</a:t>
            </a:r>
          </a:p>
        </p:txBody>
      </p:sp>
      <p:grpSp>
        <p:nvGrpSpPr>
          <p:cNvPr id="23" name="Group 22">
            <a:extLst>
              <a:ext uri="{FF2B5EF4-FFF2-40B4-BE49-F238E27FC236}">
                <a16:creationId xmlns:a16="http://schemas.microsoft.com/office/drawing/2014/main" id="{128952CD-0D07-FF7E-EC82-53EA7174BADD}"/>
              </a:ext>
            </a:extLst>
          </p:cNvPr>
          <p:cNvGrpSpPr/>
          <p:nvPr/>
        </p:nvGrpSpPr>
        <p:grpSpPr>
          <a:xfrm>
            <a:off x="9464554" y="2510995"/>
            <a:ext cx="2382614" cy="2609645"/>
            <a:chOff x="10674846" y="2695869"/>
            <a:chExt cx="2382614" cy="2609645"/>
          </a:xfrm>
        </p:grpSpPr>
        <p:cxnSp>
          <p:nvCxnSpPr>
            <p:cNvPr id="24" name="Straight Connector 23">
              <a:extLst>
                <a:ext uri="{FF2B5EF4-FFF2-40B4-BE49-F238E27FC236}">
                  <a16:creationId xmlns:a16="http://schemas.microsoft.com/office/drawing/2014/main" id="{D453E94C-51D8-2817-7DAB-54A7E82ABA9C}"/>
                </a:ext>
              </a:extLst>
            </p:cNvPr>
            <p:cNvCxnSpPr/>
            <p:nvPr/>
          </p:nvCxnSpPr>
          <p:spPr>
            <a:xfrm>
              <a:off x="10846536" y="3763905"/>
              <a:ext cx="616449" cy="0"/>
            </a:xfrm>
            <a:prstGeom prst="line">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A67D0B-45B2-322D-75DE-0B106AE8FF99}"/>
                </a:ext>
              </a:extLst>
            </p:cNvPr>
            <p:cNvCxnSpPr/>
            <p:nvPr/>
          </p:nvCxnSpPr>
          <p:spPr>
            <a:xfrm>
              <a:off x="10846536" y="3402682"/>
              <a:ext cx="616449" cy="0"/>
            </a:xfrm>
            <a:prstGeom prst="line">
              <a:avLst/>
            </a:prstGeom>
            <a:ln w="508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678CAA1-6DEA-DE30-C55D-DD1D3A313AFE}"/>
                </a:ext>
              </a:extLst>
            </p:cNvPr>
            <p:cNvGrpSpPr/>
            <p:nvPr/>
          </p:nvGrpSpPr>
          <p:grpSpPr>
            <a:xfrm>
              <a:off x="10674846" y="2695869"/>
              <a:ext cx="2382614" cy="2609645"/>
              <a:chOff x="9793028" y="2724023"/>
              <a:chExt cx="2382614" cy="2609645"/>
            </a:xfrm>
          </p:grpSpPr>
          <p:cxnSp>
            <p:nvCxnSpPr>
              <p:cNvPr id="27" name="Straight Connector 26">
                <a:extLst>
                  <a:ext uri="{FF2B5EF4-FFF2-40B4-BE49-F238E27FC236}">
                    <a16:creationId xmlns:a16="http://schemas.microsoft.com/office/drawing/2014/main" id="{BE31EC20-7297-665E-46A8-B0F4B493CEB7}"/>
                  </a:ext>
                </a:extLst>
              </p:cNvPr>
              <p:cNvCxnSpPr>
                <a:cxnSpLocks/>
              </p:cNvCxnSpPr>
              <p:nvPr/>
            </p:nvCxnSpPr>
            <p:spPr>
              <a:xfrm>
                <a:off x="9964718" y="4221641"/>
                <a:ext cx="616449" cy="0"/>
              </a:xfrm>
              <a:prstGeom prst="line">
                <a:avLst/>
              </a:prstGeom>
              <a:ln w="50800">
                <a:solidFill>
                  <a:srgbClr val="D1482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246676E-2957-2825-5D0D-649F58C5742A}"/>
                  </a:ext>
                </a:extLst>
              </p:cNvPr>
              <p:cNvSpPr txBox="1"/>
              <p:nvPr/>
            </p:nvSpPr>
            <p:spPr>
              <a:xfrm>
                <a:off x="9793028" y="2724024"/>
                <a:ext cx="2025725" cy="369332"/>
              </a:xfrm>
              <a:prstGeom prst="rect">
                <a:avLst/>
              </a:prstGeom>
              <a:noFill/>
            </p:spPr>
            <p:txBody>
              <a:bodyPr wrap="square" rtlCol="0">
                <a:spAutoFit/>
              </a:bodyPr>
              <a:lstStyle/>
              <a:p>
                <a:pPr algn="ctr"/>
                <a:r>
                  <a:rPr lang="en-GB" b="1"/>
                  <a:t>Key of Emotion:</a:t>
                </a:r>
              </a:p>
            </p:txBody>
          </p:sp>
          <p:sp>
            <p:nvSpPr>
              <p:cNvPr id="29" name="TextBox 28">
                <a:extLst>
                  <a:ext uri="{FF2B5EF4-FFF2-40B4-BE49-F238E27FC236}">
                    <a16:creationId xmlns:a16="http://schemas.microsoft.com/office/drawing/2014/main" id="{BB7C57DA-0607-8659-86F4-BF5BF79E095C}"/>
                  </a:ext>
                </a:extLst>
              </p:cNvPr>
              <p:cNvSpPr txBox="1"/>
              <p:nvPr/>
            </p:nvSpPr>
            <p:spPr>
              <a:xfrm>
                <a:off x="10149917" y="3237167"/>
                <a:ext cx="2025725" cy="369332"/>
              </a:xfrm>
              <a:prstGeom prst="rect">
                <a:avLst/>
              </a:prstGeom>
              <a:noFill/>
            </p:spPr>
            <p:txBody>
              <a:bodyPr wrap="square" rtlCol="0">
                <a:spAutoFit/>
              </a:bodyPr>
              <a:lstStyle/>
              <a:p>
                <a:pPr algn="ctr"/>
                <a:r>
                  <a:rPr lang="en-GB"/>
                  <a:t>Happy</a:t>
                </a:r>
              </a:p>
            </p:txBody>
          </p:sp>
          <p:sp>
            <p:nvSpPr>
              <p:cNvPr id="30" name="TextBox 29">
                <a:extLst>
                  <a:ext uri="{FF2B5EF4-FFF2-40B4-BE49-F238E27FC236}">
                    <a16:creationId xmlns:a16="http://schemas.microsoft.com/office/drawing/2014/main" id="{FC881525-2AF3-9EF6-0B9B-DFD9E52823C0}"/>
                  </a:ext>
                </a:extLst>
              </p:cNvPr>
              <p:cNvSpPr txBox="1"/>
              <p:nvPr/>
            </p:nvSpPr>
            <p:spPr>
              <a:xfrm>
                <a:off x="10149916" y="3606499"/>
                <a:ext cx="2025725" cy="369332"/>
              </a:xfrm>
              <a:prstGeom prst="rect">
                <a:avLst/>
              </a:prstGeom>
              <a:noFill/>
            </p:spPr>
            <p:txBody>
              <a:bodyPr wrap="square" rtlCol="0">
                <a:spAutoFit/>
              </a:bodyPr>
              <a:lstStyle/>
              <a:p>
                <a:pPr algn="ctr"/>
                <a:r>
                  <a:rPr lang="en-GB"/>
                  <a:t>Neutral</a:t>
                </a:r>
              </a:p>
            </p:txBody>
          </p:sp>
          <p:sp>
            <p:nvSpPr>
              <p:cNvPr id="31" name="TextBox 30">
                <a:extLst>
                  <a:ext uri="{FF2B5EF4-FFF2-40B4-BE49-F238E27FC236}">
                    <a16:creationId xmlns:a16="http://schemas.microsoft.com/office/drawing/2014/main" id="{D3B16F64-3028-B756-3A45-F55152012716}"/>
                  </a:ext>
                </a:extLst>
              </p:cNvPr>
              <p:cNvSpPr txBox="1"/>
              <p:nvPr/>
            </p:nvSpPr>
            <p:spPr>
              <a:xfrm>
                <a:off x="10443762" y="4011130"/>
                <a:ext cx="1459313" cy="1200329"/>
              </a:xfrm>
              <a:prstGeom prst="rect">
                <a:avLst/>
              </a:prstGeom>
              <a:noFill/>
            </p:spPr>
            <p:txBody>
              <a:bodyPr wrap="square" rtlCol="0">
                <a:spAutoFit/>
              </a:bodyPr>
              <a:lstStyle/>
              <a:p>
                <a:pPr algn="ctr"/>
                <a:r>
                  <a:rPr lang="en-GB"/>
                  <a:t>Sad/</a:t>
                </a:r>
              </a:p>
              <a:p>
                <a:pPr algn="ctr"/>
                <a:r>
                  <a:rPr lang="en-GB"/>
                  <a:t>Maybe it’s time for an early lunch</a:t>
                </a:r>
              </a:p>
            </p:txBody>
          </p:sp>
          <p:sp>
            <p:nvSpPr>
              <p:cNvPr id="32" name="Rectangle 31">
                <a:extLst>
                  <a:ext uri="{FF2B5EF4-FFF2-40B4-BE49-F238E27FC236}">
                    <a16:creationId xmlns:a16="http://schemas.microsoft.com/office/drawing/2014/main" id="{F1DE17AC-9995-B559-9E08-3CB0657A85DC}"/>
                  </a:ext>
                </a:extLst>
              </p:cNvPr>
              <p:cNvSpPr/>
              <p:nvPr/>
            </p:nvSpPr>
            <p:spPr>
              <a:xfrm>
                <a:off x="9793028" y="2724023"/>
                <a:ext cx="2110047" cy="260964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AE84627-DE2A-257D-5A5C-948B792EAC52}"/>
                  </a:ext>
                </a:extLst>
              </p:cNvPr>
              <p:cNvSpPr txBox="1"/>
              <p:nvPr/>
            </p:nvSpPr>
            <p:spPr>
              <a:xfrm>
                <a:off x="10149916" y="3237167"/>
                <a:ext cx="2025725" cy="369332"/>
              </a:xfrm>
              <a:prstGeom prst="rect">
                <a:avLst/>
              </a:prstGeom>
              <a:noFill/>
            </p:spPr>
            <p:txBody>
              <a:bodyPr wrap="square" rtlCol="0">
                <a:spAutoFit/>
              </a:bodyPr>
              <a:lstStyle/>
              <a:p>
                <a:pPr algn="ctr"/>
                <a:r>
                  <a:rPr lang="en-GB"/>
                  <a:t>Happy</a:t>
                </a:r>
              </a:p>
            </p:txBody>
          </p:sp>
        </p:grpSp>
      </p:grpSp>
      <p:sp>
        <p:nvSpPr>
          <p:cNvPr id="8" name="TextBox 7">
            <a:extLst>
              <a:ext uri="{FF2B5EF4-FFF2-40B4-BE49-F238E27FC236}">
                <a16:creationId xmlns:a16="http://schemas.microsoft.com/office/drawing/2014/main" id="{0D1BB131-BE04-FDC9-5E24-59FA5CA7BD86}"/>
              </a:ext>
            </a:extLst>
          </p:cNvPr>
          <p:cNvSpPr txBox="1"/>
          <p:nvPr/>
        </p:nvSpPr>
        <p:spPr>
          <a:xfrm>
            <a:off x="5252766" y="1341253"/>
            <a:ext cx="1380162" cy="923330"/>
          </a:xfrm>
          <a:prstGeom prst="rect">
            <a:avLst/>
          </a:prstGeom>
          <a:noFill/>
        </p:spPr>
        <p:txBody>
          <a:bodyPr wrap="square" rtlCol="0">
            <a:spAutoFit/>
          </a:bodyPr>
          <a:lstStyle/>
          <a:p>
            <a:pPr algn="ctr"/>
            <a:r>
              <a:rPr lang="en-GB"/>
              <a:t>Update </a:t>
            </a:r>
            <a:r>
              <a:rPr lang="en-GB" err="1"/>
              <a:t>PSyclone</a:t>
            </a:r>
            <a:r>
              <a:rPr lang="en-GB"/>
              <a:t> ruleset</a:t>
            </a:r>
          </a:p>
        </p:txBody>
      </p:sp>
      <p:sp>
        <p:nvSpPr>
          <p:cNvPr id="9" name="TextBox 8">
            <a:extLst>
              <a:ext uri="{FF2B5EF4-FFF2-40B4-BE49-F238E27FC236}">
                <a16:creationId xmlns:a16="http://schemas.microsoft.com/office/drawing/2014/main" id="{21FE1ED4-0CF7-E74F-93E0-6324C72AF332}"/>
              </a:ext>
            </a:extLst>
          </p:cNvPr>
          <p:cNvSpPr txBox="1"/>
          <p:nvPr/>
        </p:nvSpPr>
        <p:spPr>
          <a:xfrm>
            <a:off x="7652535" y="3570255"/>
            <a:ext cx="1380162" cy="646331"/>
          </a:xfrm>
          <a:prstGeom prst="rect">
            <a:avLst/>
          </a:prstGeom>
          <a:noFill/>
        </p:spPr>
        <p:txBody>
          <a:bodyPr wrap="square" rtlCol="0">
            <a:spAutoFit/>
          </a:bodyPr>
          <a:lstStyle/>
          <a:p>
            <a:pPr algn="ctr"/>
            <a:r>
              <a:rPr lang="en-GB"/>
              <a:t>Transform Code</a:t>
            </a:r>
          </a:p>
        </p:txBody>
      </p:sp>
      <p:sp>
        <p:nvSpPr>
          <p:cNvPr id="10" name="TextBox 9">
            <a:extLst>
              <a:ext uri="{FF2B5EF4-FFF2-40B4-BE49-F238E27FC236}">
                <a16:creationId xmlns:a16="http://schemas.microsoft.com/office/drawing/2014/main" id="{E9D9A899-B1F0-513E-B09E-778531F90B18}"/>
              </a:ext>
            </a:extLst>
          </p:cNvPr>
          <p:cNvSpPr txBox="1"/>
          <p:nvPr/>
        </p:nvSpPr>
        <p:spPr>
          <a:xfrm>
            <a:off x="6272373" y="5195545"/>
            <a:ext cx="1380162" cy="923330"/>
          </a:xfrm>
          <a:prstGeom prst="rect">
            <a:avLst/>
          </a:prstGeom>
          <a:noFill/>
        </p:spPr>
        <p:txBody>
          <a:bodyPr wrap="square" rtlCol="0">
            <a:spAutoFit/>
          </a:bodyPr>
          <a:lstStyle/>
          <a:p>
            <a:pPr algn="ctr"/>
            <a:r>
              <a:rPr lang="en-GB"/>
              <a:t>Manual Port comparison</a:t>
            </a:r>
          </a:p>
        </p:txBody>
      </p:sp>
      <p:sp>
        <p:nvSpPr>
          <p:cNvPr id="11" name="TextBox 10">
            <a:extLst>
              <a:ext uri="{FF2B5EF4-FFF2-40B4-BE49-F238E27FC236}">
                <a16:creationId xmlns:a16="http://schemas.microsoft.com/office/drawing/2014/main" id="{21207D58-EC1D-14EA-D204-F99C3298605A}"/>
              </a:ext>
            </a:extLst>
          </p:cNvPr>
          <p:cNvSpPr txBox="1"/>
          <p:nvPr/>
        </p:nvSpPr>
        <p:spPr>
          <a:xfrm>
            <a:off x="3385334" y="3362282"/>
            <a:ext cx="1380162" cy="646331"/>
          </a:xfrm>
          <a:prstGeom prst="rect">
            <a:avLst/>
          </a:prstGeom>
          <a:noFill/>
        </p:spPr>
        <p:txBody>
          <a:bodyPr wrap="square" rtlCol="0">
            <a:spAutoFit/>
          </a:bodyPr>
          <a:lstStyle/>
          <a:p>
            <a:pPr algn="ctr"/>
            <a:r>
              <a:rPr lang="en-GB"/>
              <a:t>Profiling for Runtimes</a:t>
            </a:r>
          </a:p>
        </p:txBody>
      </p:sp>
      <p:sp>
        <p:nvSpPr>
          <p:cNvPr id="12" name="TextBox 11">
            <a:extLst>
              <a:ext uri="{FF2B5EF4-FFF2-40B4-BE49-F238E27FC236}">
                <a16:creationId xmlns:a16="http://schemas.microsoft.com/office/drawing/2014/main" id="{C8D3D67C-9847-D372-760F-6EF216C6428B}"/>
              </a:ext>
            </a:extLst>
          </p:cNvPr>
          <p:cNvSpPr txBox="1"/>
          <p:nvPr/>
        </p:nvSpPr>
        <p:spPr>
          <a:xfrm>
            <a:off x="5421224" y="2562727"/>
            <a:ext cx="1380162" cy="923330"/>
          </a:xfrm>
          <a:prstGeom prst="rect">
            <a:avLst/>
          </a:prstGeom>
          <a:noFill/>
        </p:spPr>
        <p:txBody>
          <a:bodyPr wrap="square" rtlCol="0">
            <a:spAutoFit/>
          </a:bodyPr>
          <a:lstStyle/>
          <a:p>
            <a:pPr algn="ctr"/>
            <a:r>
              <a:rPr lang="en-GB"/>
              <a:t>Add another routine</a:t>
            </a:r>
          </a:p>
        </p:txBody>
      </p:sp>
      <p:sp>
        <p:nvSpPr>
          <p:cNvPr id="13" name="TextBox 12">
            <a:extLst>
              <a:ext uri="{FF2B5EF4-FFF2-40B4-BE49-F238E27FC236}">
                <a16:creationId xmlns:a16="http://schemas.microsoft.com/office/drawing/2014/main" id="{C8DC9308-7A1B-4757-754D-EB5FAD75C466}"/>
              </a:ext>
            </a:extLst>
          </p:cNvPr>
          <p:cNvSpPr txBox="1"/>
          <p:nvPr/>
        </p:nvSpPr>
        <p:spPr>
          <a:xfrm>
            <a:off x="3872604" y="5380052"/>
            <a:ext cx="1380162" cy="646331"/>
          </a:xfrm>
          <a:prstGeom prst="rect">
            <a:avLst/>
          </a:prstGeom>
          <a:noFill/>
        </p:spPr>
        <p:txBody>
          <a:bodyPr wrap="square" rtlCol="0">
            <a:spAutoFit/>
          </a:bodyPr>
          <a:lstStyle/>
          <a:p>
            <a:pPr algn="ctr"/>
            <a:r>
              <a:rPr lang="en-GB"/>
              <a:t>KGO passed?</a:t>
            </a:r>
          </a:p>
        </p:txBody>
      </p:sp>
      <p:sp>
        <p:nvSpPr>
          <p:cNvPr id="14" name="Arc 13">
            <a:extLst>
              <a:ext uri="{FF2B5EF4-FFF2-40B4-BE49-F238E27FC236}">
                <a16:creationId xmlns:a16="http://schemas.microsoft.com/office/drawing/2014/main" id="{9FD9EACA-DB64-28AF-43E1-655900CD1656}"/>
              </a:ext>
            </a:extLst>
          </p:cNvPr>
          <p:cNvSpPr/>
          <p:nvPr/>
        </p:nvSpPr>
        <p:spPr>
          <a:xfrm>
            <a:off x="5366535" y="1850500"/>
            <a:ext cx="2904162" cy="2874490"/>
          </a:xfrm>
          <a:prstGeom prst="arc">
            <a:avLst/>
          </a:pr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C7479619-A0B2-5823-F4AF-A637F533C8A1}"/>
              </a:ext>
            </a:extLst>
          </p:cNvPr>
          <p:cNvSpPr/>
          <p:nvPr/>
        </p:nvSpPr>
        <p:spPr>
          <a:xfrm rot="5096161">
            <a:off x="5539635" y="2966159"/>
            <a:ext cx="2904162" cy="2874490"/>
          </a:xfrm>
          <a:prstGeom prst="arc">
            <a:avLst>
              <a:gd name="adj1" fmla="val 16200000"/>
              <a:gd name="adj2" fmla="val 20222483"/>
            </a:avLst>
          </a:pr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a:extLst>
              <a:ext uri="{FF2B5EF4-FFF2-40B4-BE49-F238E27FC236}">
                <a16:creationId xmlns:a16="http://schemas.microsoft.com/office/drawing/2014/main" id="{16EB8820-54EA-1687-73A3-FC9A0F7BF3A1}"/>
              </a:ext>
            </a:extLst>
          </p:cNvPr>
          <p:cNvSpPr/>
          <p:nvPr/>
        </p:nvSpPr>
        <p:spPr>
          <a:xfrm rot="9547149">
            <a:off x="4265531" y="3183427"/>
            <a:ext cx="2904162" cy="2874490"/>
          </a:xfrm>
          <a:prstGeom prst="arc">
            <a:avLst>
              <a:gd name="adj1" fmla="val 16200000"/>
              <a:gd name="adj2" fmla="val 18781622"/>
            </a:avLst>
          </a:pr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27D5188D-D45E-B2AB-E81B-901A0CEE3FE3}"/>
              </a:ext>
            </a:extLst>
          </p:cNvPr>
          <p:cNvSpPr/>
          <p:nvPr/>
        </p:nvSpPr>
        <p:spPr>
          <a:xfrm rot="11238159">
            <a:off x="1871309" y="1704412"/>
            <a:ext cx="4655489" cy="4042485"/>
          </a:xfrm>
          <a:prstGeom prst="arc">
            <a:avLst>
              <a:gd name="adj1" fmla="val 16200000"/>
              <a:gd name="adj2" fmla="val 6446027"/>
            </a:avLst>
          </a:prstGeom>
          <a:ln w="412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B7568253-F8E6-0252-45A6-0C6712C08234}"/>
              </a:ext>
            </a:extLst>
          </p:cNvPr>
          <p:cNvSpPr txBox="1"/>
          <p:nvPr/>
        </p:nvSpPr>
        <p:spPr>
          <a:xfrm>
            <a:off x="1573039" y="5052703"/>
            <a:ext cx="1496957" cy="830997"/>
          </a:xfrm>
          <a:prstGeom prst="rect">
            <a:avLst/>
          </a:prstGeom>
          <a:noFill/>
        </p:spPr>
        <p:txBody>
          <a:bodyPr wrap="square" rtlCol="0">
            <a:spAutoFit/>
          </a:bodyPr>
          <a:lstStyle/>
          <a:p>
            <a:pPr algn="ctr"/>
            <a:r>
              <a:rPr lang="en-GB" sz="1600" i="1"/>
              <a:t>No </a:t>
            </a:r>
          </a:p>
          <a:p>
            <a:pPr algn="ctr"/>
            <a:r>
              <a:rPr lang="en-GB" sz="1600" i="1"/>
              <a:t>(oops we broke it)</a:t>
            </a:r>
          </a:p>
        </p:txBody>
      </p:sp>
      <p:sp>
        <p:nvSpPr>
          <p:cNvPr id="19" name="Arc 18">
            <a:extLst>
              <a:ext uri="{FF2B5EF4-FFF2-40B4-BE49-F238E27FC236}">
                <a16:creationId xmlns:a16="http://schemas.microsoft.com/office/drawing/2014/main" id="{600D1E5C-44C6-216D-9CEC-D5A27020304E}"/>
              </a:ext>
            </a:extLst>
          </p:cNvPr>
          <p:cNvSpPr/>
          <p:nvPr/>
        </p:nvSpPr>
        <p:spPr>
          <a:xfrm rot="14154451">
            <a:off x="4055875" y="2949761"/>
            <a:ext cx="2904162" cy="2874490"/>
          </a:xfrm>
          <a:prstGeom prst="arc">
            <a:avLst>
              <a:gd name="adj1" fmla="val 16200000"/>
              <a:gd name="adj2" fmla="val 18781622"/>
            </a:avLst>
          </a:pr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2A9769C0-7159-4EC7-11CD-D741D7951EC3}"/>
              </a:ext>
            </a:extLst>
          </p:cNvPr>
          <p:cNvSpPr/>
          <p:nvPr/>
        </p:nvSpPr>
        <p:spPr>
          <a:xfrm rot="16564859">
            <a:off x="4221152" y="1692727"/>
            <a:ext cx="2942681" cy="3263268"/>
          </a:xfrm>
          <a:prstGeom prst="arc">
            <a:avLst>
              <a:gd name="adj1" fmla="val 16200000"/>
              <a:gd name="adj2" fmla="val 19583768"/>
            </a:avLst>
          </a:pr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15E5DF17-9DC7-2DB2-9D01-7CB12A63831E}"/>
              </a:ext>
            </a:extLst>
          </p:cNvPr>
          <p:cNvSpPr/>
          <p:nvPr/>
        </p:nvSpPr>
        <p:spPr>
          <a:xfrm>
            <a:off x="5278520" y="3093356"/>
            <a:ext cx="2942681" cy="3263268"/>
          </a:xfrm>
          <a:prstGeom prst="arc">
            <a:avLst>
              <a:gd name="adj1" fmla="val 16200000"/>
              <a:gd name="adj2" fmla="val 18458320"/>
            </a:avLst>
          </a:pr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53F7F550-FA44-4D04-788A-E63F923B53D0}"/>
              </a:ext>
            </a:extLst>
          </p:cNvPr>
          <p:cNvSpPr txBox="1"/>
          <p:nvPr/>
        </p:nvSpPr>
        <p:spPr>
          <a:xfrm>
            <a:off x="2860534" y="4699601"/>
            <a:ext cx="2041733" cy="338554"/>
          </a:xfrm>
          <a:prstGeom prst="rect">
            <a:avLst/>
          </a:prstGeom>
          <a:noFill/>
        </p:spPr>
        <p:txBody>
          <a:bodyPr wrap="square" rtlCol="0">
            <a:spAutoFit/>
          </a:bodyPr>
          <a:lstStyle/>
          <a:p>
            <a:pPr algn="ctr"/>
            <a:r>
              <a:rPr lang="en-GB" sz="1600" i="1"/>
              <a:t>Yes</a:t>
            </a:r>
          </a:p>
        </p:txBody>
      </p:sp>
      <p:sp>
        <p:nvSpPr>
          <p:cNvPr id="34" name="Arc 33">
            <a:extLst>
              <a:ext uri="{FF2B5EF4-FFF2-40B4-BE49-F238E27FC236}">
                <a16:creationId xmlns:a16="http://schemas.microsoft.com/office/drawing/2014/main" id="{E0DE045F-B006-660F-CA36-F5A45AD5C34A}"/>
              </a:ext>
            </a:extLst>
          </p:cNvPr>
          <p:cNvSpPr/>
          <p:nvPr/>
        </p:nvSpPr>
        <p:spPr>
          <a:xfrm rot="18996523">
            <a:off x="4304448" y="2888103"/>
            <a:ext cx="2942681" cy="3263268"/>
          </a:xfrm>
          <a:prstGeom prst="arc">
            <a:avLst>
              <a:gd name="adj1" fmla="val 16200000"/>
              <a:gd name="adj2" fmla="val 18458320"/>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210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16" grpId="0" animBg="1"/>
      <p:bldP spid="17" grpId="0" animBg="1"/>
      <p:bldP spid="18" grpId="0"/>
      <p:bldP spid="19" grpId="0" animBg="1"/>
      <p:bldP spid="20" grpId="0" animBg="1"/>
      <p:bldP spid="21" grpId="0" animBg="1"/>
      <p:bldP spid="22" grpId="0"/>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E3A5A51-20D8-82E1-AE57-38E4FB491C77}"/>
              </a:ext>
            </a:extLst>
          </p:cNvPr>
          <p:cNvGraphicFramePr>
            <a:graphicFrameLocks/>
          </p:cNvGraphicFramePr>
          <p:nvPr>
            <p:extLst>
              <p:ext uri="{D42A27DB-BD31-4B8C-83A1-F6EECF244321}">
                <p14:modId xmlns:p14="http://schemas.microsoft.com/office/powerpoint/2010/main" val="1504668736"/>
              </p:ext>
            </p:extLst>
          </p:nvPr>
        </p:nvGraphicFramePr>
        <p:xfrm>
          <a:off x="3315823" y="3687892"/>
          <a:ext cx="5504903" cy="31701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18</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8" name="TextBox 7">
            <a:extLst>
              <a:ext uri="{FF2B5EF4-FFF2-40B4-BE49-F238E27FC236}">
                <a16:creationId xmlns:a16="http://schemas.microsoft.com/office/drawing/2014/main" id="{698B6A9A-D2C0-AB15-B075-F25B8AC4ECC8}"/>
              </a:ext>
            </a:extLst>
          </p:cNvPr>
          <p:cNvSpPr txBox="1"/>
          <p:nvPr/>
        </p:nvSpPr>
        <p:spPr>
          <a:xfrm>
            <a:off x="258232" y="1010237"/>
            <a:ext cx="11620089" cy="2677656"/>
          </a:xfrm>
          <a:prstGeom prst="rect">
            <a:avLst/>
          </a:prstGeom>
          <a:noFill/>
        </p:spPr>
        <p:txBody>
          <a:bodyPr wrap="square" rtlCol="0">
            <a:spAutoFit/>
          </a:bodyPr>
          <a:lstStyle/>
          <a:p>
            <a:pPr marL="285750" indent="-285750">
              <a:buClr>
                <a:schemeClr val="accent6"/>
              </a:buClr>
              <a:buFont typeface="Wingdings" panose="05000000000000000000" pitchFamily="2" charset="2"/>
              <a:buChar char="ü"/>
            </a:pPr>
            <a:r>
              <a:rPr lang="en-GB" sz="2400"/>
              <a:t>Milestone 1. Set up Rose Stem for the stand-alone UKCA code.</a:t>
            </a:r>
          </a:p>
          <a:p>
            <a:pPr marL="285750" indent="-285750">
              <a:buClr>
                <a:schemeClr val="accent6"/>
              </a:buClr>
              <a:buFont typeface="Wingdings" panose="05000000000000000000" pitchFamily="2" charset="2"/>
              <a:buChar char="ü"/>
            </a:pPr>
            <a:r>
              <a:rPr lang="en-GB" sz="2400"/>
              <a:t>Milestone 2. Investigate feasibility of:</a:t>
            </a:r>
          </a:p>
          <a:p>
            <a:pPr marL="914400" lvl="1" indent="-457200">
              <a:buClr>
                <a:schemeClr val="tx1"/>
              </a:buClr>
              <a:buFont typeface="+mj-lt"/>
              <a:buAutoNum type="alphaLcParenR"/>
            </a:pPr>
            <a:r>
              <a:rPr lang="en-GB" sz="2400"/>
              <a:t>Chemistry GPU port</a:t>
            </a:r>
          </a:p>
          <a:p>
            <a:pPr marL="914400" lvl="1" indent="-457200">
              <a:buFont typeface="+mj-lt"/>
              <a:buAutoNum type="alphaLcParenR"/>
            </a:pPr>
            <a:r>
              <a:rPr lang="en-GB" sz="2400"/>
              <a:t>Using PSyclone.</a:t>
            </a:r>
          </a:p>
          <a:p>
            <a:pPr marL="285750" indent="-285750">
              <a:buClr>
                <a:schemeClr val="accent6"/>
              </a:buClr>
              <a:buFont typeface="Wingdings" panose="05000000000000000000" pitchFamily="2" charset="2"/>
              <a:buChar char="ü"/>
            </a:pPr>
            <a:r>
              <a:rPr lang="en-GB" sz="2400"/>
              <a:t>Milestone 3. Chemistry model GPU port, </a:t>
            </a:r>
            <a:r>
              <a:rPr lang="en-GB" sz="2400">
                <a:highlight>
                  <a:srgbClr val="C0C0C0"/>
                </a:highlight>
              </a:rPr>
              <a:t>including use of PSyclone</a:t>
            </a:r>
            <a:r>
              <a:rPr lang="en-GB" sz="2400"/>
              <a:t>.</a:t>
            </a:r>
            <a:endParaRPr lang="en-GB" sz="2400">
              <a:highlight>
                <a:srgbClr val="C0C0C0"/>
              </a:highlight>
            </a:endParaRPr>
          </a:p>
          <a:p>
            <a:pPr marL="285750" indent="-285750">
              <a:buBlip>
                <a:blip r:embed="rId4">
                  <a:extLst>
                    <a:ext uri="{96DAC541-7B7A-43D3-8B79-37D633B846F1}">
                      <asvg:svgBlip xmlns:asvg="http://schemas.microsoft.com/office/drawing/2016/SVG/main" r:embed="rId5"/>
                    </a:ext>
                  </a:extLst>
                </a:blip>
              </a:buBlip>
            </a:pPr>
            <a:r>
              <a:rPr lang="en-GB" sz="2400"/>
              <a:t>Milestone 4. Investigate feasibility of aerosol and photolysis GPU ports.</a:t>
            </a:r>
          </a:p>
          <a:p>
            <a:pPr marL="285750" indent="-285750">
              <a:buBlip>
                <a:blip r:embed="rId6">
                  <a:extLst>
                    <a:ext uri="{96DAC541-7B7A-43D3-8B79-37D633B846F1}">
                      <asvg:svgBlip xmlns:asvg="http://schemas.microsoft.com/office/drawing/2016/SVG/main" r:embed="rId7"/>
                    </a:ext>
                  </a:extLst>
                </a:blip>
              </a:buBlip>
            </a:pPr>
            <a:r>
              <a:rPr lang="en-GB" sz="2400"/>
              <a:t>Milestone 5. Aerosol and photolysis GPU ports.</a:t>
            </a:r>
          </a:p>
        </p:txBody>
      </p:sp>
    </p:spTree>
    <p:extLst>
      <p:ext uri="{BB962C8B-B14F-4D97-AF65-F5344CB8AC3E}">
        <p14:creationId xmlns:p14="http://schemas.microsoft.com/office/powerpoint/2010/main" val="347963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9960-C2C7-2059-D5A9-80EC6C9CEA95}"/>
              </a:ext>
            </a:extLst>
          </p:cNvPr>
          <p:cNvSpPr>
            <a:spLocks noGrp="1"/>
          </p:cNvSpPr>
          <p:nvPr>
            <p:ph type="ctrTitle"/>
          </p:nvPr>
        </p:nvSpPr>
        <p:spPr/>
        <p:txBody>
          <a:bodyPr/>
          <a:lstStyle/>
          <a:p>
            <a:r>
              <a:rPr lang="en-GB"/>
              <a:t>Benchmarking for Exascale Architectures</a:t>
            </a:r>
          </a:p>
        </p:txBody>
      </p:sp>
      <p:sp>
        <p:nvSpPr>
          <p:cNvPr id="3" name="Text Placeholder 2">
            <a:extLst>
              <a:ext uri="{FF2B5EF4-FFF2-40B4-BE49-F238E27FC236}">
                <a16:creationId xmlns:a16="http://schemas.microsoft.com/office/drawing/2014/main" id="{86699C5F-CDCB-7AFB-9F58-5A941471EA2C}"/>
              </a:ext>
            </a:extLst>
          </p:cNvPr>
          <p:cNvSpPr>
            <a:spLocks noGrp="1"/>
          </p:cNvSpPr>
          <p:nvPr>
            <p:ph type="body" sz="quarter" idx="11"/>
          </p:nvPr>
        </p:nvSpPr>
        <p:spPr/>
        <p:txBody>
          <a:bodyPr/>
          <a:lstStyle/>
          <a:p>
            <a:r>
              <a:rPr lang="en-GB"/>
              <a:t>Engineer’s House, 11-12 October 2023</a:t>
            </a:r>
          </a:p>
          <a:p>
            <a:endParaRPr lang="en-GB"/>
          </a:p>
        </p:txBody>
      </p:sp>
      <p:sp>
        <p:nvSpPr>
          <p:cNvPr id="5" name="Google Shape;372;p53">
            <a:extLst>
              <a:ext uri="{FF2B5EF4-FFF2-40B4-BE49-F238E27FC236}">
                <a16:creationId xmlns:a16="http://schemas.microsoft.com/office/drawing/2014/main" id="{826B49E9-7302-0E86-09DC-1330D0708474}"/>
              </a:ext>
            </a:extLst>
          </p:cNvPr>
          <p:cNvSpPr txBox="1">
            <a:spLocks noGrp="1"/>
          </p:cNvSpPr>
          <p:nvPr>
            <p:ph type="body" sz="quarter" idx="12"/>
          </p:nvPr>
        </p:nvSpPr>
        <p:spPr>
          <a:xfrm>
            <a:off x="283585" y="3671636"/>
            <a:ext cx="9415792" cy="225698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i="0" strike="noStrike" cap="none" err="1">
                <a:solidFill>
                  <a:schemeClr val="bg1"/>
                </a:solidFill>
                <a:latin typeface="Arial"/>
                <a:ea typeface="Arial"/>
                <a:cs typeface="Arial"/>
                <a:sym typeface="Arial"/>
              </a:rPr>
              <a:t>Ilektra</a:t>
            </a:r>
            <a:r>
              <a:rPr lang="en-US" sz="1800" b="1" i="0" strike="noStrike" cap="none">
                <a:solidFill>
                  <a:schemeClr val="bg1"/>
                </a:solidFill>
                <a:latin typeface="Arial"/>
                <a:ea typeface="Arial"/>
                <a:cs typeface="Arial"/>
                <a:sym typeface="Arial"/>
              </a:rPr>
              <a:t> Christidi</a:t>
            </a:r>
            <a:r>
              <a:rPr lang="en-US" sz="1800" b="1" i="0" strike="noStrike" cap="none" baseline="30000">
                <a:solidFill>
                  <a:schemeClr val="bg1"/>
                </a:solidFill>
                <a:latin typeface="Arial"/>
                <a:ea typeface="Arial"/>
                <a:cs typeface="Arial"/>
                <a:sym typeface="Arial"/>
              </a:rPr>
              <a:t>1</a:t>
            </a:r>
            <a:r>
              <a:rPr lang="en-US" sz="1800" b="1" i="0" u="none" strike="noStrike" cap="none">
                <a:solidFill>
                  <a:schemeClr val="bg1"/>
                </a:solidFill>
                <a:latin typeface="Arial"/>
                <a:ea typeface="Arial"/>
                <a:cs typeface="Arial"/>
                <a:sym typeface="Arial"/>
              </a:rPr>
              <a:t>, </a:t>
            </a:r>
            <a:r>
              <a:rPr lang="en-US" sz="1800" b="1">
                <a:solidFill>
                  <a:schemeClr val="bg1"/>
                </a:solidFill>
              </a:rPr>
              <a:t>Tuomas Koskela</a:t>
            </a:r>
            <a:r>
              <a:rPr lang="en-US" sz="1800" b="1" baseline="30000">
                <a:solidFill>
                  <a:schemeClr val="bg1"/>
                </a:solidFill>
              </a:rPr>
              <a:t>1</a:t>
            </a:r>
            <a:r>
              <a:rPr lang="en-US" sz="1800" b="1">
                <a:solidFill>
                  <a:schemeClr val="bg1"/>
                </a:solidFill>
              </a:rPr>
              <a:t>, </a:t>
            </a:r>
            <a:r>
              <a:rPr lang="en-US" sz="1800" b="1" i="0" u="none" strike="noStrike" cap="none">
                <a:solidFill>
                  <a:schemeClr val="bg1"/>
                </a:solidFill>
                <a:latin typeface="Arial"/>
                <a:ea typeface="Arial"/>
                <a:cs typeface="Arial"/>
                <a:sym typeface="Arial"/>
              </a:rPr>
              <a:t>Mose Giordano</a:t>
            </a:r>
            <a:r>
              <a:rPr lang="en-US" sz="1800" b="1" i="0" u="none" strike="noStrike" cap="none" baseline="30000">
                <a:solidFill>
                  <a:schemeClr val="bg1"/>
                </a:solidFill>
                <a:latin typeface="Arial"/>
                <a:ea typeface="Arial"/>
                <a:cs typeface="Arial"/>
                <a:sym typeface="Arial"/>
              </a:rPr>
              <a:t>1</a:t>
            </a:r>
            <a:r>
              <a:rPr lang="en-US" sz="1800" b="1" i="0" u="none" strike="noStrike" cap="none">
                <a:solidFill>
                  <a:schemeClr val="bg1"/>
                </a:solidFill>
                <a:latin typeface="Arial"/>
                <a:ea typeface="Arial"/>
                <a:cs typeface="Arial"/>
                <a:sym typeface="Arial"/>
              </a:rPr>
              <a:t>, Emily Dubrovska</a:t>
            </a:r>
            <a:r>
              <a:rPr lang="en-US" sz="1800" b="1" i="0" u="none" strike="noStrike" cap="none" baseline="30000">
                <a:solidFill>
                  <a:schemeClr val="bg1"/>
                </a:solidFill>
                <a:latin typeface="Arial"/>
                <a:ea typeface="Arial"/>
                <a:cs typeface="Arial"/>
                <a:sym typeface="Arial"/>
              </a:rPr>
              <a:t>1</a:t>
            </a:r>
            <a:endParaRPr sz="1800" baseline="30000">
              <a:solidFill>
                <a:schemeClr val="bg1"/>
              </a:solidFill>
              <a:latin typeface="Arial"/>
              <a:ea typeface="Arial"/>
              <a:cs typeface="Arial"/>
              <a:sym typeface="Arial"/>
            </a:endParaRPr>
          </a:p>
          <a:p>
            <a:pPr marL="0" marR="0" lvl="0" indent="0" algn="l" rtl="0">
              <a:spcBef>
                <a:spcPts val="0"/>
              </a:spcBef>
              <a:spcAft>
                <a:spcPts val="0"/>
              </a:spcAft>
              <a:buNone/>
            </a:pPr>
            <a:r>
              <a:rPr lang="en-US" sz="1800" b="1">
                <a:solidFill>
                  <a:schemeClr val="bg1"/>
                </a:solidFill>
                <a:latin typeface="Arial"/>
                <a:ea typeface="Arial"/>
                <a:cs typeface="Arial"/>
                <a:sym typeface="Arial"/>
              </a:rPr>
              <a:t>Tom Deakin</a:t>
            </a:r>
            <a:r>
              <a:rPr lang="en-US" sz="1800" b="1" baseline="30000">
                <a:solidFill>
                  <a:schemeClr val="bg1"/>
                </a:solidFill>
                <a:latin typeface="Arial"/>
                <a:ea typeface="Arial"/>
                <a:cs typeface="Arial"/>
                <a:sym typeface="Arial"/>
              </a:rPr>
              <a:t>2</a:t>
            </a:r>
            <a:r>
              <a:rPr lang="en-US" sz="1800" b="1">
                <a:solidFill>
                  <a:schemeClr val="bg1"/>
                </a:solidFill>
                <a:latin typeface="Arial"/>
                <a:ea typeface="Arial"/>
                <a:cs typeface="Arial"/>
                <a:sym typeface="Arial"/>
              </a:rPr>
              <a:t>, Kaan Olgu</a:t>
            </a:r>
            <a:r>
              <a:rPr lang="en-US" sz="1800" b="1" baseline="30000">
                <a:solidFill>
                  <a:schemeClr val="bg1"/>
                </a:solidFill>
                <a:latin typeface="Arial"/>
                <a:ea typeface="Arial"/>
                <a:cs typeface="Arial"/>
                <a:sym typeface="Arial"/>
              </a:rPr>
              <a:t>2</a:t>
            </a:r>
            <a:r>
              <a:rPr lang="en-US" sz="1800" b="1">
                <a:solidFill>
                  <a:schemeClr val="bg1"/>
                </a:solidFill>
                <a:latin typeface="Arial"/>
                <a:ea typeface="Arial"/>
                <a:cs typeface="Arial"/>
                <a:sym typeface="Arial"/>
              </a:rPr>
              <a:t>, </a:t>
            </a:r>
            <a:r>
              <a:rPr lang="en-US" sz="1800" b="1" u="sng">
                <a:solidFill>
                  <a:schemeClr val="bg1"/>
                </a:solidFill>
                <a:highlight>
                  <a:srgbClr val="D14826"/>
                </a:highlight>
                <a:latin typeface="Arial"/>
                <a:ea typeface="Arial"/>
                <a:cs typeface="Arial"/>
                <a:sym typeface="Arial"/>
              </a:rPr>
              <a:t>Chris </a:t>
            </a:r>
            <a:r>
              <a:rPr lang="en-US" sz="1800" b="1" u="sng">
                <a:solidFill>
                  <a:schemeClr val="bg1"/>
                </a:solidFill>
                <a:highlight>
                  <a:srgbClr val="D14826"/>
                </a:highlight>
              </a:rPr>
              <a:t>Maynard</a:t>
            </a:r>
            <a:r>
              <a:rPr lang="en-US" sz="1800" b="1" u="sng" baseline="30000">
                <a:solidFill>
                  <a:schemeClr val="bg1"/>
                </a:solidFill>
                <a:highlight>
                  <a:srgbClr val="D14826"/>
                </a:highlight>
              </a:rPr>
              <a:t>3,4</a:t>
            </a:r>
            <a:r>
              <a:rPr lang="en-US" sz="1800" b="1">
                <a:solidFill>
                  <a:schemeClr val="bg1"/>
                </a:solidFill>
              </a:rPr>
              <a:t>,</a:t>
            </a:r>
            <a:r>
              <a:rPr lang="en-US" sz="1800" b="1">
                <a:solidFill>
                  <a:schemeClr val="bg1"/>
                </a:solidFill>
                <a:latin typeface="Arial"/>
                <a:ea typeface="Arial"/>
                <a:cs typeface="Arial"/>
                <a:sym typeface="Arial"/>
              </a:rPr>
              <a:t> David Case</a:t>
            </a:r>
            <a:r>
              <a:rPr lang="en-US" sz="1800" b="1" baseline="30000">
                <a:solidFill>
                  <a:schemeClr val="bg1"/>
                </a:solidFill>
                <a:latin typeface="Arial"/>
                <a:ea typeface="Arial"/>
                <a:cs typeface="Arial"/>
                <a:sym typeface="Arial"/>
              </a:rPr>
              <a:t>3</a:t>
            </a:r>
            <a:r>
              <a:rPr lang="en-US" sz="1800" b="1">
                <a:solidFill>
                  <a:schemeClr val="bg1"/>
                </a:solidFill>
                <a:latin typeface="Arial"/>
                <a:ea typeface="Arial"/>
                <a:cs typeface="Arial"/>
                <a:sym typeface="Arial"/>
              </a:rPr>
              <a:t>, Jamie Quinn</a:t>
            </a:r>
            <a:r>
              <a:rPr lang="en-US" sz="1800" b="1" baseline="30000">
                <a:solidFill>
                  <a:schemeClr val="bg1"/>
                </a:solidFill>
                <a:latin typeface="Arial"/>
                <a:ea typeface="Arial"/>
                <a:cs typeface="Arial"/>
                <a:sym typeface="Arial"/>
              </a:rPr>
              <a:t>1</a:t>
            </a:r>
            <a:endParaRPr>
              <a:solidFill>
                <a:schemeClr val="bg1"/>
              </a:solidFill>
            </a:endParaRPr>
          </a:p>
          <a:p>
            <a:pPr marL="0" marR="0" lvl="0" indent="0" algn="l" rtl="0">
              <a:spcBef>
                <a:spcPts val="0"/>
              </a:spcBef>
              <a:spcAft>
                <a:spcPts val="0"/>
              </a:spcAft>
              <a:buNone/>
            </a:pPr>
            <a:endParaRPr sz="1800" b="1" baseline="30000">
              <a:solidFill>
                <a:schemeClr val="bg1"/>
              </a:solidFill>
              <a:latin typeface="Arial"/>
              <a:ea typeface="Arial"/>
              <a:cs typeface="Arial"/>
              <a:sym typeface="Arial"/>
            </a:endParaRPr>
          </a:p>
          <a:p>
            <a:r>
              <a:rPr lang="en-US" sz="1800" b="1" baseline="30000">
                <a:solidFill>
                  <a:schemeClr val="bg1"/>
                </a:solidFill>
              </a:rPr>
              <a:t>1 - Advanced</a:t>
            </a:r>
            <a:r>
              <a:rPr lang="en-US" sz="1800" b="1" baseline="30000">
                <a:solidFill>
                  <a:schemeClr val="bg1"/>
                </a:solidFill>
                <a:latin typeface="Arial"/>
                <a:ea typeface="Arial"/>
                <a:cs typeface="Arial"/>
                <a:sym typeface="Arial"/>
              </a:rPr>
              <a:t> Research Computing Centre, UCL</a:t>
            </a:r>
            <a:endParaRPr sz="1800" b="1" baseline="30000">
              <a:solidFill>
                <a:schemeClr val="bg1"/>
              </a:solidFill>
              <a:latin typeface="Arial"/>
              <a:ea typeface="Arial"/>
              <a:cs typeface="Arial"/>
              <a:sym typeface="Arial"/>
            </a:endParaRPr>
          </a:p>
          <a:p>
            <a:r>
              <a:rPr lang="en-US" sz="1800" b="1" baseline="30000">
                <a:solidFill>
                  <a:schemeClr val="bg1"/>
                </a:solidFill>
              </a:rPr>
              <a:t>2 - Advanced </a:t>
            </a:r>
            <a:r>
              <a:rPr lang="en-US" sz="1800" b="1" baseline="30000">
                <a:solidFill>
                  <a:schemeClr val="bg1"/>
                </a:solidFill>
                <a:latin typeface="Arial"/>
                <a:ea typeface="Arial"/>
                <a:cs typeface="Arial"/>
                <a:sym typeface="Arial"/>
              </a:rPr>
              <a:t>Computer Systems, University of Bristol</a:t>
            </a:r>
            <a:endParaRPr sz="1800" b="1" baseline="30000">
              <a:solidFill>
                <a:schemeClr val="bg1"/>
              </a:solidFill>
              <a:latin typeface="Arial"/>
              <a:ea typeface="Arial"/>
              <a:cs typeface="Arial"/>
              <a:sym typeface="Arial"/>
            </a:endParaRPr>
          </a:p>
          <a:p>
            <a:r>
              <a:rPr lang="en-US" sz="1800" b="1" baseline="30000">
                <a:solidFill>
                  <a:schemeClr val="bg1"/>
                </a:solidFill>
              </a:rPr>
              <a:t>3 - Computer</a:t>
            </a:r>
            <a:r>
              <a:rPr lang="en-US" sz="1800" b="1" baseline="30000">
                <a:solidFill>
                  <a:schemeClr val="bg1"/>
                </a:solidFill>
                <a:latin typeface="Arial"/>
                <a:ea typeface="Arial"/>
                <a:cs typeface="Arial"/>
                <a:sym typeface="Arial"/>
              </a:rPr>
              <a:t> Science, University of Reading</a:t>
            </a:r>
            <a:endParaRPr sz="1800" b="1" baseline="30000">
              <a:solidFill>
                <a:schemeClr val="bg1"/>
              </a:solidFill>
              <a:latin typeface="Arial"/>
              <a:ea typeface="Arial"/>
              <a:cs typeface="Arial"/>
              <a:sym typeface="Arial"/>
            </a:endParaRPr>
          </a:p>
          <a:p>
            <a:r>
              <a:rPr lang="en-US" sz="1800" b="1" baseline="30000">
                <a:solidFill>
                  <a:schemeClr val="bg1"/>
                </a:solidFill>
              </a:rPr>
              <a:t>4 - Met Office</a:t>
            </a:r>
          </a:p>
          <a:p>
            <a:r>
              <a:rPr lang="en-US" sz="2000" b="1" baseline="30000">
                <a:solidFill>
                  <a:schemeClr val="bg1"/>
                </a:solidFill>
              </a:rPr>
              <a:t>DOI 10.1145/3624062.3624133</a:t>
            </a:r>
          </a:p>
          <a:p>
            <a:endParaRPr lang="en-US" sz="1800" b="1" baseline="30000">
              <a:solidFill>
                <a:schemeClr val="bg1"/>
              </a:solidFil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315139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xfrm>
            <a:off x="283585" y="2276872"/>
            <a:ext cx="11577489" cy="909493"/>
          </a:xfrm>
          <a:noFill/>
        </p:spPr>
        <p:txBody>
          <a:bodyPr/>
          <a:lstStyle/>
          <a:p>
            <a:r>
              <a:rPr lang="en-GB" err="1"/>
              <a:t>Excalidata</a:t>
            </a:r>
            <a:r>
              <a:rPr lang="en-GB"/>
              <a:t> - IO storage &amp; workflow</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a:t>Grenville Lister</a:t>
            </a:r>
          </a:p>
        </p:txBody>
      </p:sp>
      <p:grpSp>
        <p:nvGrpSpPr>
          <p:cNvPr id="5" name="Group 4">
            <a:extLst>
              <a:ext uri="{FF2B5EF4-FFF2-40B4-BE49-F238E27FC236}">
                <a16:creationId xmlns:a16="http://schemas.microsoft.com/office/drawing/2014/main" id="{40823855-9D0E-AC62-01A5-641D4D0E3779}"/>
              </a:ext>
            </a:extLst>
          </p:cNvPr>
          <p:cNvGrpSpPr/>
          <p:nvPr/>
        </p:nvGrpSpPr>
        <p:grpSpPr>
          <a:xfrm>
            <a:off x="145473" y="5976706"/>
            <a:ext cx="1607127" cy="542578"/>
            <a:chOff x="18502899" y="18775177"/>
            <a:chExt cx="2151061" cy="738128"/>
          </a:xfrm>
        </p:grpSpPr>
        <p:sp>
          <p:nvSpPr>
            <p:cNvPr id="6" name="Rectangle 5">
              <a:extLst>
                <a:ext uri="{FF2B5EF4-FFF2-40B4-BE49-F238E27FC236}">
                  <a16:creationId xmlns:a16="http://schemas.microsoft.com/office/drawing/2014/main" id="{F9BDDCD2-87E2-755F-01F5-3AC49BA88C4B}"/>
                </a:ext>
              </a:extLst>
            </p:cNvPr>
            <p:cNvSpPr/>
            <p:nvPr/>
          </p:nvSpPr>
          <p:spPr>
            <a:xfrm>
              <a:off x="18502899" y="18775177"/>
              <a:ext cx="2151061" cy="7381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86614B11-9B22-AD5B-1230-E84A88AB1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4530" y="18871839"/>
              <a:ext cx="1827797" cy="59531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StackHPC Logo.png" descr="StackHPC Logo.png">
            <a:extLst>
              <a:ext uri="{FF2B5EF4-FFF2-40B4-BE49-F238E27FC236}">
                <a16:creationId xmlns:a16="http://schemas.microsoft.com/office/drawing/2014/main" id="{F638B126-3A63-2A1E-3FA9-9D10F31FC17E}"/>
              </a:ext>
            </a:extLst>
          </p:cNvPr>
          <p:cNvPicPr>
            <a:picLocks noChangeAspect="1"/>
          </p:cNvPicPr>
          <p:nvPr/>
        </p:nvPicPr>
        <p:blipFill>
          <a:blip r:embed="rId4"/>
          <a:stretch>
            <a:fillRect/>
          </a:stretch>
        </p:blipFill>
        <p:spPr>
          <a:xfrm>
            <a:off x="1942291" y="6043813"/>
            <a:ext cx="1467962" cy="454798"/>
          </a:xfrm>
          <a:prstGeom prst="rect">
            <a:avLst/>
          </a:prstGeom>
          <a:ln w="12700">
            <a:miter lim="400000"/>
          </a:ln>
        </p:spPr>
      </p:pic>
      <p:sp>
        <p:nvSpPr>
          <p:cNvPr id="10" name="TextBox 9">
            <a:extLst>
              <a:ext uri="{FF2B5EF4-FFF2-40B4-BE49-F238E27FC236}">
                <a16:creationId xmlns:a16="http://schemas.microsoft.com/office/drawing/2014/main" id="{CCBF1C0F-8A65-5EE4-1B89-0A8E4FDB6813}"/>
              </a:ext>
            </a:extLst>
          </p:cNvPr>
          <p:cNvSpPr txBox="1"/>
          <p:nvPr/>
        </p:nvSpPr>
        <p:spPr>
          <a:xfrm>
            <a:off x="3541438" y="5997698"/>
            <a:ext cx="1607127" cy="533400"/>
          </a:xfrm>
          <a:prstGeom prst="rect">
            <a:avLst/>
          </a:prstGeom>
          <a:solidFill>
            <a:schemeClr val="bg1"/>
          </a:solidFill>
        </p:spPr>
        <p:txBody>
          <a:bodyPr wrap="square" rtlCol="0">
            <a:spAutoFit/>
          </a:bodyPr>
          <a:lstStyle/>
          <a:p>
            <a:endParaRPr lang="en-GB"/>
          </a:p>
        </p:txBody>
      </p:sp>
      <p:pic>
        <p:nvPicPr>
          <p:cNvPr id="11" name="Picture 10">
            <a:extLst>
              <a:ext uri="{FF2B5EF4-FFF2-40B4-BE49-F238E27FC236}">
                <a16:creationId xmlns:a16="http://schemas.microsoft.com/office/drawing/2014/main" id="{D51AF4C3-8EAF-1CDA-EA39-C3E364793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5469" y="6014678"/>
            <a:ext cx="1399063" cy="498999"/>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3">
            <a:extLst>
              <a:ext uri="{FF2B5EF4-FFF2-40B4-BE49-F238E27FC236}">
                <a16:creationId xmlns:a16="http://schemas.microsoft.com/office/drawing/2014/main" id="{96D66294-1CA6-059A-D26E-BF78EB79E150}"/>
              </a:ext>
            </a:extLst>
          </p:cNvPr>
          <p:cNvPicPr/>
          <p:nvPr/>
        </p:nvPicPr>
        <p:blipFill>
          <a:blip r:embed="rId6"/>
          <a:stretch/>
        </p:blipFill>
        <p:spPr>
          <a:xfrm>
            <a:off x="5252596" y="5997698"/>
            <a:ext cx="2097795" cy="484327"/>
          </a:xfrm>
          <a:prstGeom prst="rect">
            <a:avLst/>
          </a:prstGeom>
          <a:solidFill>
            <a:schemeClr val="bg1"/>
          </a:solidFill>
          <a:ln w="0">
            <a:noFill/>
          </a:ln>
        </p:spPr>
      </p:pic>
    </p:spTree>
    <p:extLst>
      <p:ext uri="{BB962C8B-B14F-4D97-AF65-F5344CB8AC3E}">
        <p14:creationId xmlns:p14="http://schemas.microsoft.com/office/powerpoint/2010/main" val="866189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a:xfrm>
            <a:off x="277422" y="417409"/>
            <a:ext cx="11737304" cy="443198"/>
          </a:xfrm>
        </p:spPr>
        <p:txBody>
          <a:bodyPr/>
          <a:lstStyle/>
          <a:p>
            <a:r>
              <a:rPr lang="en-GB"/>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20</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3" name="TextBox 2">
            <a:extLst>
              <a:ext uri="{FF2B5EF4-FFF2-40B4-BE49-F238E27FC236}">
                <a16:creationId xmlns:a16="http://schemas.microsoft.com/office/drawing/2014/main" id="{77A94901-ED66-36E4-88AD-182226BE059B}"/>
              </a:ext>
            </a:extLst>
          </p:cNvPr>
          <p:cNvSpPr txBox="1"/>
          <p:nvPr/>
        </p:nvSpPr>
        <p:spPr>
          <a:xfrm>
            <a:off x="633152" y="1055844"/>
            <a:ext cx="5257800" cy="954107"/>
          </a:xfrm>
          <a:prstGeom prst="rect">
            <a:avLst/>
          </a:prstGeom>
          <a:noFill/>
        </p:spPr>
        <p:txBody>
          <a:bodyPr wrap="square" rtlCol="0">
            <a:spAutoFit/>
          </a:bodyPr>
          <a:lstStyle/>
          <a:p>
            <a:r>
              <a:rPr lang="en-GB" sz="2000" b="1" err="1"/>
              <a:t>ExcaliStore</a:t>
            </a:r>
            <a:r>
              <a:rPr lang="en-GB" sz="2000" b="1"/>
              <a:t> – IO &amp; Storage</a:t>
            </a:r>
          </a:p>
          <a:p>
            <a:endParaRPr lang="en-GB"/>
          </a:p>
          <a:p>
            <a:endParaRPr lang="en-GB"/>
          </a:p>
        </p:txBody>
      </p:sp>
      <p:sp>
        <p:nvSpPr>
          <p:cNvPr id="6" name="TextBox 5">
            <a:extLst>
              <a:ext uri="{FF2B5EF4-FFF2-40B4-BE49-F238E27FC236}">
                <a16:creationId xmlns:a16="http://schemas.microsoft.com/office/drawing/2014/main" id="{EBD4D1E9-3620-9B2F-1DD8-78A03D970B63}"/>
              </a:ext>
            </a:extLst>
          </p:cNvPr>
          <p:cNvSpPr txBox="1"/>
          <p:nvPr/>
        </p:nvSpPr>
        <p:spPr>
          <a:xfrm>
            <a:off x="6855496" y="1060456"/>
            <a:ext cx="5257800" cy="400110"/>
          </a:xfrm>
          <a:prstGeom prst="rect">
            <a:avLst/>
          </a:prstGeom>
          <a:noFill/>
        </p:spPr>
        <p:txBody>
          <a:bodyPr wrap="square" rtlCol="0">
            <a:spAutoFit/>
          </a:bodyPr>
          <a:lstStyle/>
          <a:p>
            <a:r>
              <a:rPr lang="en-GB" sz="2000" b="1" err="1"/>
              <a:t>ExcaliWork</a:t>
            </a:r>
            <a:r>
              <a:rPr lang="en-GB" sz="2000" b="1"/>
              <a:t> – IO Workflow</a:t>
            </a:r>
          </a:p>
        </p:txBody>
      </p:sp>
      <p:sp>
        <p:nvSpPr>
          <p:cNvPr id="7" name="CustomShape 13">
            <a:extLst>
              <a:ext uri="{FF2B5EF4-FFF2-40B4-BE49-F238E27FC236}">
                <a16:creationId xmlns:a16="http://schemas.microsoft.com/office/drawing/2014/main" id="{4310FDD1-6D7F-C0EE-4313-FF25587789FA}"/>
              </a:ext>
            </a:extLst>
          </p:cNvPr>
          <p:cNvSpPr/>
          <p:nvPr/>
        </p:nvSpPr>
        <p:spPr>
          <a:xfrm>
            <a:off x="317433" y="1587071"/>
            <a:ext cx="5778567" cy="4861416"/>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spcAft>
                <a:spcPts val="1199"/>
              </a:spcAft>
              <a:buNone/>
            </a:pPr>
            <a:r>
              <a:rPr lang="en-US" sz="1400" b="1" strike="noStrike" spc="-1">
                <a:solidFill>
                  <a:srgbClr val="000000"/>
                </a:solidFill>
                <a:latin typeface="Montserrat" panose="00000500000000000000" pitchFamily="2" charset="0"/>
                <a:ea typeface="DejaVu Sans"/>
              </a:rPr>
              <a:t>AIM:</a:t>
            </a:r>
            <a:r>
              <a:rPr lang="en-US" sz="1400" b="0" strike="noStrike" spc="-1">
                <a:solidFill>
                  <a:srgbClr val="000000"/>
                </a:solidFill>
                <a:latin typeface="Montserrat" panose="00000500000000000000" pitchFamily="2" charset="0"/>
                <a:ea typeface="DejaVu Sans"/>
              </a:rPr>
              <a:t> To </a:t>
            </a:r>
            <a:r>
              <a:rPr lang="en-GB" sz="1400" b="0" strike="noStrike" spc="-1">
                <a:solidFill>
                  <a:srgbClr val="1D1C1D"/>
                </a:solidFill>
                <a:latin typeface="Montserrat" panose="00000500000000000000" pitchFamily="2" charset="0"/>
                <a:ea typeface="DejaVu Sans"/>
              </a:rPr>
              <a:t>improve large scale I/O performance through  </a:t>
            </a:r>
          </a:p>
          <a:p>
            <a:pPr marL="171450" indent="-171450">
              <a:lnSpc>
                <a:spcPct val="100000"/>
              </a:lnSpc>
              <a:spcAft>
                <a:spcPts val="1199"/>
              </a:spcAft>
              <a:buFont typeface="Arial" panose="020B0604020202020204" pitchFamily="34" charset="0"/>
              <a:buChar char="•"/>
            </a:pPr>
            <a:r>
              <a:rPr lang="en-GB" sz="1400" b="1" strike="noStrike" spc="-1">
                <a:solidFill>
                  <a:srgbClr val="1D1C1D"/>
                </a:solidFill>
                <a:latin typeface="Montserrat" panose="00000500000000000000" pitchFamily="2" charset="0"/>
                <a:ea typeface="DejaVu Sans"/>
              </a:rPr>
              <a:t>Fabric strategies</a:t>
            </a:r>
            <a:r>
              <a:rPr lang="en-GB" sz="1400" b="0" strike="noStrike" spc="-1">
                <a:solidFill>
                  <a:srgbClr val="1D1C1D"/>
                </a:solidFill>
                <a:latin typeface="Montserrat" panose="00000500000000000000" pitchFamily="2" charset="0"/>
                <a:ea typeface="DejaVu Sans"/>
              </a:rPr>
              <a:t>; 			</a:t>
            </a:r>
          </a:p>
          <a:p>
            <a:pPr marL="628650" lvl="1" indent="-171450">
              <a:spcAft>
                <a:spcPts val="1199"/>
              </a:spcAft>
              <a:buFont typeface="Arial" panose="020B0604020202020204" pitchFamily="34" charset="0"/>
              <a:buChar char="•"/>
            </a:pPr>
            <a:r>
              <a:rPr lang="en-GB" sz="1400" b="1" strike="noStrike" spc="-1">
                <a:solidFill>
                  <a:srgbClr val="1D1C1D"/>
                </a:solidFill>
                <a:latin typeface="Montserrat" panose="00000500000000000000" pitchFamily="2" charset="0"/>
                <a:ea typeface="DejaVu Sans"/>
              </a:rPr>
              <a:t>Solid state </a:t>
            </a:r>
            <a:r>
              <a:rPr lang="en-GB" sz="1400" b="0" strike="noStrike" spc="-1">
                <a:solidFill>
                  <a:srgbClr val="1D1C1D"/>
                </a:solidFill>
                <a:latin typeface="Montserrat" panose="00000500000000000000" pitchFamily="2" charset="0"/>
                <a:ea typeface="DejaVu Sans"/>
              </a:rPr>
              <a:t>optimised file system solutions  </a:t>
            </a:r>
          </a:p>
          <a:p>
            <a:pPr marL="628650" lvl="1" indent="-171450">
              <a:spcAft>
                <a:spcPts val="1199"/>
              </a:spcAft>
              <a:buFont typeface="Arial" panose="020B0604020202020204" pitchFamily="34" charset="0"/>
              <a:buChar char="•"/>
            </a:pPr>
            <a:r>
              <a:rPr lang="en-GB" sz="1400" b="1" spc="-1">
                <a:solidFill>
                  <a:srgbClr val="1D1C1D"/>
                </a:solidFill>
                <a:latin typeface="Montserrat" panose="00000500000000000000" pitchFamily="2" charset="0"/>
                <a:ea typeface="DejaVu Sans"/>
              </a:rPr>
              <a:t>B</a:t>
            </a:r>
            <a:r>
              <a:rPr lang="en-GB" sz="1400" b="1" strike="noStrike" spc="-1">
                <a:solidFill>
                  <a:srgbClr val="1D1C1D"/>
                </a:solidFill>
                <a:latin typeface="Montserrat" panose="00000500000000000000" pitchFamily="2" charset="0"/>
                <a:ea typeface="DejaVu Sans"/>
              </a:rPr>
              <a:t>urst buffer system</a:t>
            </a:r>
            <a:r>
              <a:rPr lang="en-GB" sz="1400" b="0" strike="noStrike" spc="-1">
                <a:solidFill>
                  <a:srgbClr val="1D1C1D"/>
                </a:solidFill>
                <a:latin typeface="Montserrat" panose="00000500000000000000" pitchFamily="2" charset="0"/>
                <a:ea typeface="DejaVu Sans"/>
              </a:rPr>
              <a:t> architectures </a:t>
            </a:r>
          </a:p>
          <a:p>
            <a:pPr marL="628650" lvl="1" indent="-171450">
              <a:spcAft>
                <a:spcPts val="1199"/>
              </a:spcAft>
              <a:buFont typeface="Arial" panose="020B0604020202020204" pitchFamily="34" charset="0"/>
              <a:buChar char="•"/>
            </a:pPr>
            <a:r>
              <a:rPr lang="en-GB" sz="1400" b="1" strike="noStrike" spc="-1">
                <a:solidFill>
                  <a:srgbClr val="1D1C1D"/>
                </a:solidFill>
                <a:latin typeface="Montserrat" panose="00000500000000000000" pitchFamily="2" charset="0"/>
                <a:ea typeface="DejaVu Sans"/>
              </a:rPr>
              <a:t>Middleware</a:t>
            </a:r>
            <a:r>
              <a:rPr lang="en-GB" sz="1400" b="0" strike="noStrike" spc="-1">
                <a:solidFill>
                  <a:srgbClr val="1D1C1D"/>
                </a:solidFill>
                <a:latin typeface="Montserrat" panose="00000500000000000000" pitchFamily="2" charset="0"/>
                <a:ea typeface="DejaVu Sans"/>
              </a:rPr>
              <a:t> file systems..</a:t>
            </a:r>
            <a:r>
              <a:rPr lang="en-GB" sz="1400" b="0" strike="noStrike" spc="-1">
                <a:solidFill>
                  <a:srgbClr val="000000"/>
                </a:solidFill>
                <a:latin typeface="Montserrat" panose="00000500000000000000" pitchFamily="2" charset="0"/>
                <a:ea typeface="DejaVu Sans"/>
              </a:rPr>
              <a:t>. </a:t>
            </a:r>
            <a:endParaRPr lang="en-GB" sz="1400" b="0" strike="noStrike" spc="-1">
              <a:latin typeface="Montserrat" panose="00000500000000000000" pitchFamily="2" charset="0"/>
            </a:endParaRPr>
          </a:p>
          <a:p>
            <a:pPr>
              <a:lnSpc>
                <a:spcPct val="100000"/>
              </a:lnSpc>
              <a:spcAft>
                <a:spcPts val="1199"/>
              </a:spcAft>
              <a:buNone/>
            </a:pPr>
            <a:r>
              <a:rPr lang="en-GB" sz="1400" b="1" strike="noStrike" spc="-1">
                <a:solidFill>
                  <a:srgbClr val="1D1C1D"/>
                </a:solidFill>
                <a:latin typeface="Montserrat" panose="00000500000000000000" pitchFamily="2" charset="0"/>
                <a:ea typeface="DejaVu Sans"/>
              </a:rPr>
              <a:t>AIM</a:t>
            </a:r>
            <a:r>
              <a:rPr lang="en-GB" sz="1400" b="0" strike="noStrike" spc="-1">
                <a:solidFill>
                  <a:srgbClr val="1D1C1D"/>
                </a:solidFill>
                <a:latin typeface="Montserrat" panose="00000500000000000000" pitchFamily="2" charset="0"/>
                <a:ea typeface="DejaVu Sans"/>
              </a:rPr>
              <a:t>: To address I/O bottlenecks and difficulties with data placement in heterogeneous and distributed storage environments through</a:t>
            </a:r>
          </a:p>
          <a:p>
            <a:pPr marL="171450" indent="-171450">
              <a:lnSpc>
                <a:spcPct val="100000"/>
              </a:lnSpc>
              <a:spcAft>
                <a:spcPts val="1199"/>
              </a:spcAft>
              <a:buFont typeface="Arial" panose="020B0604020202020204" pitchFamily="34" charset="0"/>
              <a:buChar char="•"/>
            </a:pPr>
            <a:r>
              <a:rPr lang="en-GB" sz="1400" b="1" spc="-1">
                <a:solidFill>
                  <a:srgbClr val="1D1C1D"/>
                </a:solidFill>
                <a:latin typeface="Montserrat" panose="00000500000000000000" pitchFamily="2" charset="0"/>
                <a:ea typeface="DejaVu Sans"/>
              </a:rPr>
              <a:t>Storage interfaces</a:t>
            </a:r>
          </a:p>
          <a:p>
            <a:pPr marL="628650" lvl="1" indent="-171450">
              <a:spcAft>
                <a:spcPts val="1199"/>
              </a:spcAft>
              <a:buFont typeface="Arial" panose="020B0604020202020204" pitchFamily="34" charset="0"/>
              <a:buChar char="•"/>
            </a:pPr>
            <a:r>
              <a:rPr lang="en-GB" sz="1400" b="1" spc="-1">
                <a:solidFill>
                  <a:srgbClr val="1D1C1D"/>
                </a:solidFill>
                <a:latin typeface="Montserrat" panose="00000500000000000000" pitchFamily="2" charset="0"/>
                <a:ea typeface="DejaVu Sans"/>
              </a:rPr>
              <a:t>Atomic datasets </a:t>
            </a:r>
            <a:r>
              <a:rPr lang="en-GB" sz="1400" spc="-1">
                <a:solidFill>
                  <a:srgbClr val="1D1C1D"/>
                </a:solidFill>
                <a:latin typeface="Montserrat" panose="00000500000000000000" pitchFamily="2" charset="0"/>
                <a:ea typeface="DejaVu Sans"/>
              </a:rPr>
              <a:t>– one entity distributed over multiple storage tiers</a:t>
            </a:r>
          </a:p>
          <a:p>
            <a:pPr marL="628650" lvl="1" indent="-171450">
              <a:spcAft>
                <a:spcPts val="1199"/>
              </a:spcAft>
              <a:buFont typeface="Arial" panose="020B0604020202020204" pitchFamily="34" charset="0"/>
              <a:buChar char="•"/>
            </a:pPr>
            <a:r>
              <a:rPr lang="en-GB" sz="1400" b="1" spc="-1">
                <a:solidFill>
                  <a:srgbClr val="1D1C1D"/>
                </a:solidFill>
                <a:latin typeface="Montserrat" panose="00000500000000000000" pitchFamily="2" charset="0"/>
                <a:ea typeface="DejaVu Sans"/>
              </a:rPr>
              <a:t>Climate Forecast (CF) conventions </a:t>
            </a:r>
            <a:r>
              <a:rPr lang="en-GB" sz="1400" spc="-1">
                <a:solidFill>
                  <a:srgbClr val="1D1C1D"/>
                </a:solidFill>
                <a:latin typeface="Montserrat" panose="00000500000000000000" pitchFamily="2" charset="0"/>
                <a:ea typeface="DejaVu Sans"/>
              </a:rPr>
              <a:t>- metadata</a:t>
            </a:r>
            <a:endParaRPr lang="en-GB" sz="1400" b="1" spc="-1">
              <a:solidFill>
                <a:srgbClr val="1D1C1D"/>
              </a:solidFill>
              <a:latin typeface="Montserrat" panose="00000500000000000000" pitchFamily="2" charset="0"/>
              <a:ea typeface="DejaVu Sans"/>
            </a:endParaRPr>
          </a:p>
          <a:p>
            <a:pPr marL="628650" lvl="1" indent="-171450">
              <a:spcAft>
                <a:spcPts val="1199"/>
              </a:spcAft>
              <a:buFont typeface="Arial" panose="020B0604020202020204" pitchFamily="34" charset="0"/>
              <a:buChar char="•"/>
            </a:pPr>
            <a:r>
              <a:rPr lang="en-GB" sz="1400" b="1" spc="-1">
                <a:solidFill>
                  <a:srgbClr val="1D1C1D"/>
                </a:solidFill>
                <a:latin typeface="Montserrat" panose="00000500000000000000" pitchFamily="2" charset="0"/>
                <a:ea typeface="DejaVu Sans"/>
              </a:rPr>
              <a:t>CF Aggregation </a:t>
            </a:r>
            <a:r>
              <a:rPr lang="en-GB" sz="1400" spc="-1">
                <a:solidFill>
                  <a:srgbClr val="1D1C1D"/>
                </a:solidFill>
                <a:latin typeface="Montserrat" panose="00000500000000000000" pitchFamily="2" charset="0"/>
                <a:ea typeface="DejaVu Sans"/>
              </a:rPr>
              <a:t>– management of Atomic datasets</a:t>
            </a:r>
            <a:endParaRPr lang="en-GB" sz="1400" b="1" spc="-1">
              <a:solidFill>
                <a:srgbClr val="1D1C1D"/>
              </a:solidFill>
              <a:latin typeface="Montserrat" panose="00000500000000000000" pitchFamily="2" charset="0"/>
              <a:ea typeface="DejaVu Sans"/>
            </a:endParaRPr>
          </a:p>
          <a:p>
            <a:pPr>
              <a:lnSpc>
                <a:spcPct val="100000"/>
              </a:lnSpc>
              <a:spcAft>
                <a:spcPts val="1199"/>
              </a:spcAft>
              <a:buNone/>
            </a:pPr>
            <a:r>
              <a:rPr lang="en-GB" sz="1400" b="1" strike="noStrike" spc="-1">
                <a:solidFill>
                  <a:srgbClr val="000000"/>
                </a:solidFill>
                <a:latin typeface="Montserrat" panose="00000500000000000000" pitchFamily="2" charset="0"/>
                <a:ea typeface="DejaVu Sans"/>
              </a:rPr>
              <a:t>COMPONENTS</a:t>
            </a:r>
            <a:r>
              <a:rPr lang="en-GB" sz="1400" b="0" strike="noStrike" spc="-1">
                <a:solidFill>
                  <a:srgbClr val="000000"/>
                </a:solidFill>
                <a:latin typeface="Montserrat" panose="00000500000000000000" pitchFamily="2" charset="0"/>
                <a:ea typeface="DejaVu Sans"/>
              </a:rPr>
              <a:t>: Storage Interfaces,  Fabric Acceleration, Storage Acceleration</a:t>
            </a:r>
            <a:endParaRPr lang="en-GB" sz="1400" b="0" strike="noStrike" spc="-1">
              <a:latin typeface="Montserrat" panose="00000500000000000000" pitchFamily="2" charset="0"/>
            </a:endParaRPr>
          </a:p>
        </p:txBody>
      </p:sp>
      <p:sp>
        <p:nvSpPr>
          <p:cNvPr id="8" name="TextBox 7">
            <a:extLst>
              <a:ext uri="{FF2B5EF4-FFF2-40B4-BE49-F238E27FC236}">
                <a16:creationId xmlns:a16="http://schemas.microsoft.com/office/drawing/2014/main" id="{80743AE9-CA75-3AB3-9E2A-68806B97F5A7}"/>
              </a:ext>
            </a:extLst>
          </p:cNvPr>
          <p:cNvSpPr txBox="1"/>
          <p:nvPr/>
        </p:nvSpPr>
        <p:spPr>
          <a:xfrm>
            <a:off x="6301050" y="1587071"/>
            <a:ext cx="5654040" cy="4278094"/>
          </a:xfrm>
          <a:prstGeom prst="rect">
            <a:avLst/>
          </a:prstGeom>
          <a:noFill/>
          <a:ln>
            <a:solidFill>
              <a:schemeClr val="accent1"/>
            </a:solidFill>
          </a:ln>
        </p:spPr>
        <p:txBody>
          <a:bodyPr wrap="square" rtlCol="0">
            <a:spAutoFit/>
          </a:bodyPr>
          <a:lstStyle/>
          <a:p>
            <a:pPr>
              <a:spcAft>
                <a:spcPts val="1200"/>
              </a:spcAft>
            </a:pPr>
            <a:r>
              <a:rPr lang="en-US" sz="1400" b="1">
                <a:latin typeface="Montserrat" pitchFamily="2" charset="77"/>
              </a:rPr>
              <a:t>AIM:</a:t>
            </a:r>
            <a:r>
              <a:rPr lang="en-US" sz="1400">
                <a:latin typeface="Montserrat" pitchFamily="2" charset="77"/>
              </a:rPr>
              <a:t> </a:t>
            </a:r>
            <a:r>
              <a:rPr lang="en-GB" sz="1400">
                <a:latin typeface="Montserrat" pitchFamily="2" charset="77"/>
              </a:rPr>
              <a:t>Deliver a completely new paradigm for where (some) computations are performed </a:t>
            </a:r>
            <a:endParaRPr lang="en-GB" sz="1400" b="1">
              <a:latin typeface="Montserrat" pitchFamily="2" charset="77"/>
            </a:endParaRPr>
          </a:p>
          <a:p>
            <a:pPr marL="171450" indent="-171450">
              <a:spcAft>
                <a:spcPts val="1200"/>
              </a:spcAft>
              <a:buFont typeface="Arial" panose="020B0604020202020204" pitchFamily="34" charset="0"/>
              <a:buChar char="•"/>
            </a:pPr>
            <a:r>
              <a:rPr lang="en-GB" sz="1400" b="1">
                <a:latin typeface="Montserrat" pitchFamily="2" charset="77"/>
              </a:rPr>
              <a:t>Reducing </a:t>
            </a:r>
            <a:r>
              <a:rPr lang="en-GB" sz="1400">
                <a:latin typeface="Montserrat" pitchFamily="2" charset="77"/>
              </a:rPr>
              <a:t>the amount of data movement </a:t>
            </a:r>
          </a:p>
          <a:p>
            <a:pPr marL="628650" lvl="1" indent="-171450">
              <a:spcAft>
                <a:spcPts val="1200"/>
              </a:spcAft>
              <a:buFont typeface="Arial" panose="020B0604020202020204" pitchFamily="34" charset="0"/>
              <a:buChar char="•"/>
            </a:pPr>
            <a:r>
              <a:rPr lang="en-GB" sz="1400" b="1">
                <a:latin typeface="Montserrat" pitchFamily="2" charset="77"/>
              </a:rPr>
              <a:t>Active Storage</a:t>
            </a:r>
          </a:p>
          <a:p>
            <a:pPr marL="1085850" lvl="2" indent="-171450">
              <a:spcAft>
                <a:spcPts val="1200"/>
              </a:spcAft>
              <a:buFont typeface="Arial" panose="020B0604020202020204" pitchFamily="34" charset="0"/>
              <a:buChar char="•"/>
            </a:pPr>
            <a:r>
              <a:rPr lang="en-GB" sz="1400" b="1">
                <a:latin typeface="Montserrat" pitchFamily="2" charset="77"/>
              </a:rPr>
              <a:t>POSIX</a:t>
            </a:r>
          </a:p>
          <a:p>
            <a:pPr marL="1085850" lvl="2" indent="-171450">
              <a:spcAft>
                <a:spcPts val="1200"/>
              </a:spcAft>
              <a:buFont typeface="Arial" panose="020B0604020202020204" pitchFamily="34" charset="0"/>
              <a:buChar char="•"/>
            </a:pPr>
            <a:r>
              <a:rPr lang="en-GB" sz="1400" b="1">
                <a:latin typeface="Montserrat" pitchFamily="2" charset="77"/>
              </a:rPr>
              <a:t>S3</a:t>
            </a:r>
            <a:endParaRPr lang="en-GB" sz="1400">
              <a:latin typeface="Montserrat" pitchFamily="2" charset="77"/>
            </a:endParaRPr>
          </a:p>
          <a:p>
            <a:pPr>
              <a:spcAft>
                <a:spcPts val="1200"/>
              </a:spcAft>
            </a:pPr>
            <a:r>
              <a:rPr lang="en-US" sz="1400" b="1">
                <a:latin typeface="Montserrat" pitchFamily="2" charset="77"/>
              </a:rPr>
              <a:t>AIM:</a:t>
            </a:r>
            <a:r>
              <a:rPr lang="en-US" sz="1400">
                <a:latin typeface="Montserrat" pitchFamily="2" charset="77"/>
              </a:rPr>
              <a:t> </a:t>
            </a:r>
            <a:r>
              <a:rPr lang="en-GB" sz="1400">
                <a:latin typeface="Montserrat" pitchFamily="2" charset="77"/>
              </a:rPr>
              <a:t>Build on the data reduction capabilities of XIOS to implement in-flight ensemble diagnostics in the UM &amp; </a:t>
            </a:r>
            <a:r>
              <a:rPr lang="en-GB" sz="1400" err="1">
                <a:latin typeface="Montserrat" pitchFamily="2" charset="77"/>
              </a:rPr>
              <a:t>LFRic</a:t>
            </a:r>
            <a:endParaRPr lang="en-GB" sz="1400" b="1">
              <a:latin typeface="Montserrat" pitchFamily="2" charset="77"/>
            </a:endParaRPr>
          </a:p>
          <a:p>
            <a:pPr marL="171450" indent="-171450">
              <a:spcAft>
                <a:spcPts val="1200"/>
              </a:spcAft>
              <a:buFont typeface="Arial" panose="020B0604020202020204" pitchFamily="34" charset="0"/>
              <a:buChar char="•"/>
            </a:pPr>
            <a:r>
              <a:rPr lang="en-GB" sz="1400" b="1">
                <a:latin typeface="Montserrat" pitchFamily="2" charset="77"/>
              </a:rPr>
              <a:t>Reducing </a:t>
            </a:r>
            <a:r>
              <a:rPr lang="en-GB" sz="1400">
                <a:latin typeface="Montserrat" pitchFamily="2" charset="77"/>
              </a:rPr>
              <a:t>the amount of simulation data created</a:t>
            </a:r>
          </a:p>
          <a:p>
            <a:pPr marL="628650" lvl="1" indent="-171450">
              <a:spcAft>
                <a:spcPts val="1200"/>
              </a:spcAft>
              <a:buFont typeface="Arial" panose="020B0604020202020204" pitchFamily="34" charset="0"/>
              <a:buChar char="•"/>
            </a:pPr>
            <a:r>
              <a:rPr lang="en-GB" sz="1400" b="1">
                <a:latin typeface="Montserrat" pitchFamily="2" charset="77"/>
              </a:rPr>
              <a:t>Ensemble </a:t>
            </a:r>
            <a:r>
              <a:rPr lang="en-GB" sz="1400">
                <a:latin typeface="Montserrat" pitchFamily="2" charset="77"/>
              </a:rPr>
              <a:t>outputs</a:t>
            </a:r>
          </a:p>
          <a:p>
            <a:pPr marL="628650" lvl="1" indent="-171450">
              <a:spcAft>
                <a:spcPts val="1200"/>
              </a:spcAft>
              <a:buFont typeface="Arial" panose="020B0604020202020204" pitchFamily="34" charset="0"/>
              <a:buChar char="•"/>
            </a:pPr>
            <a:r>
              <a:rPr lang="en-GB" sz="1400" b="1">
                <a:latin typeface="Montserrat" pitchFamily="2" charset="77"/>
              </a:rPr>
              <a:t>In-flight </a:t>
            </a:r>
            <a:r>
              <a:rPr lang="en-GB" sz="1400">
                <a:latin typeface="Montserrat" pitchFamily="2" charset="77"/>
              </a:rPr>
              <a:t>data reduction</a:t>
            </a:r>
          </a:p>
          <a:p>
            <a:pPr>
              <a:spcAft>
                <a:spcPts val="1200"/>
              </a:spcAft>
            </a:pPr>
            <a:r>
              <a:rPr lang="en-GB" sz="1400" b="1">
                <a:latin typeface="Montserrat" pitchFamily="2" charset="77"/>
              </a:rPr>
              <a:t>COMPONENTS</a:t>
            </a:r>
            <a:r>
              <a:rPr lang="en-GB" sz="1400">
                <a:latin typeface="Montserrat" pitchFamily="2" charset="77"/>
              </a:rPr>
              <a:t>: Active-Storage (</a:t>
            </a:r>
            <a:r>
              <a:rPr lang="en-GB" sz="1400" err="1">
                <a:latin typeface="Montserrat" pitchFamily="2" charset="77"/>
              </a:rPr>
              <a:t>Dask</a:t>
            </a:r>
            <a:r>
              <a:rPr lang="en-GB" sz="1400">
                <a:latin typeface="Montserrat" pitchFamily="2" charset="77"/>
              </a:rPr>
              <a:t>/S3/POSIX), In-Flight Ensemble Analysis</a:t>
            </a:r>
          </a:p>
        </p:txBody>
      </p:sp>
    </p:spTree>
    <p:extLst>
      <p:ext uri="{BB962C8B-B14F-4D97-AF65-F5344CB8AC3E}">
        <p14:creationId xmlns:p14="http://schemas.microsoft.com/office/powerpoint/2010/main" val="3502728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Current Challenges </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21</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3" name="TextBox 2">
            <a:extLst>
              <a:ext uri="{FF2B5EF4-FFF2-40B4-BE49-F238E27FC236}">
                <a16:creationId xmlns:a16="http://schemas.microsoft.com/office/drawing/2014/main" id="{27D3AB64-FBAA-1F3E-9788-34C583CEB8A8}"/>
              </a:ext>
            </a:extLst>
          </p:cNvPr>
          <p:cNvSpPr txBox="1"/>
          <p:nvPr/>
        </p:nvSpPr>
        <p:spPr>
          <a:xfrm>
            <a:off x="640080" y="1737360"/>
            <a:ext cx="5257800" cy="954107"/>
          </a:xfrm>
          <a:prstGeom prst="rect">
            <a:avLst/>
          </a:prstGeom>
          <a:noFill/>
        </p:spPr>
        <p:txBody>
          <a:bodyPr wrap="square" rtlCol="0">
            <a:spAutoFit/>
          </a:bodyPr>
          <a:lstStyle/>
          <a:p>
            <a:r>
              <a:rPr lang="en-GB" sz="2000" b="1" err="1"/>
              <a:t>ExcaliStore</a:t>
            </a:r>
            <a:r>
              <a:rPr lang="en-GB" sz="2000" b="1"/>
              <a:t> – IO &amp; Storage</a:t>
            </a:r>
          </a:p>
          <a:p>
            <a:endParaRPr lang="en-GB"/>
          </a:p>
          <a:p>
            <a:endParaRPr lang="en-GB"/>
          </a:p>
        </p:txBody>
      </p:sp>
      <p:sp>
        <p:nvSpPr>
          <p:cNvPr id="6" name="TextBox 5">
            <a:extLst>
              <a:ext uri="{FF2B5EF4-FFF2-40B4-BE49-F238E27FC236}">
                <a16:creationId xmlns:a16="http://schemas.microsoft.com/office/drawing/2014/main" id="{2AFCEC79-EED8-217F-BA1D-24F24FC0956C}"/>
              </a:ext>
            </a:extLst>
          </p:cNvPr>
          <p:cNvSpPr txBox="1"/>
          <p:nvPr/>
        </p:nvSpPr>
        <p:spPr>
          <a:xfrm>
            <a:off x="6526212" y="1737360"/>
            <a:ext cx="5257800" cy="400110"/>
          </a:xfrm>
          <a:prstGeom prst="rect">
            <a:avLst/>
          </a:prstGeom>
          <a:noFill/>
        </p:spPr>
        <p:txBody>
          <a:bodyPr wrap="square" rtlCol="0">
            <a:spAutoFit/>
          </a:bodyPr>
          <a:lstStyle/>
          <a:p>
            <a:r>
              <a:rPr lang="en-GB" sz="2000" b="1" err="1"/>
              <a:t>ExcaliWork</a:t>
            </a:r>
            <a:r>
              <a:rPr lang="en-GB" sz="2000" b="1"/>
              <a:t> – IO Workflow</a:t>
            </a:r>
          </a:p>
        </p:txBody>
      </p:sp>
      <p:sp>
        <p:nvSpPr>
          <p:cNvPr id="7" name="TextBox 6">
            <a:extLst>
              <a:ext uri="{FF2B5EF4-FFF2-40B4-BE49-F238E27FC236}">
                <a16:creationId xmlns:a16="http://schemas.microsoft.com/office/drawing/2014/main" id="{DA6DD545-5D55-0E44-66C5-0744E6122C90}"/>
              </a:ext>
            </a:extLst>
          </p:cNvPr>
          <p:cNvSpPr txBox="1"/>
          <p:nvPr/>
        </p:nvSpPr>
        <p:spPr>
          <a:xfrm>
            <a:off x="6294122" y="2199025"/>
            <a:ext cx="5436324" cy="2031325"/>
          </a:xfrm>
          <a:prstGeom prst="rect">
            <a:avLst/>
          </a:prstGeom>
          <a:noFill/>
          <a:ln>
            <a:solidFill>
              <a:schemeClr val="accent1"/>
            </a:solidFill>
          </a:ln>
        </p:spPr>
        <p:txBody>
          <a:bodyPr wrap="square" rtlCol="0">
            <a:spAutoFit/>
          </a:bodyPr>
          <a:lstStyle/>
          <a:p>
            <a:pPr marL="285750" indent="-285750" algn="l">
              <a:buFont typeface="Arial" panose="020B0604020202020204" pitchFamily="34" charset="0"/>
              <a:buChar char="•"/>
            </a:pPr>
            <a:r>
              <a:rPr lang="en-GB" sz="1400" b="0" i="0">
                <a:solidFill>
                  <a:srgbClr val="1D1C1D"/>
                </a:solidFill>
                <a:effectLst/>
                <a:latin typeface="Montserrat" panose="00000500000000000000" pitchFamily="2" charset="0"/>
              </a:rPr>
              <a:t>how does the AS solution scale (slated for investigation)</a:t>
            </a:r>
          </a:p>
          <a:p>
            <a:pPr marL="742950" lvl="1" indent="-285750">
              <a:buFont typeface="Arial" panose="020B0604020202020204" pitchFamily="34" charset="0"/>
              <a:buChar char="•"/>
            </a:pPr>
            <a:r>
              <a:rPr lang="en-GB" sz="1400" b="0" i="0">
                <a:solidFill>
                  <a:srgbClr val="1D1C1D"/>
                </a:solidFill>
                <a:effectLst/>
                <a:latin typeface="Montserrat" panose="00000500000000000000" pitchFamily="2" charset="0"/>
              </a:rPr>
              <a:t>with data size</a:t>
            </a:r>
          </a:p>
          <a:p>
            <a:pPr marL="742950" lvl="1" indent="-285750">
              <a:buFont typeface="Arial" panose="020B0604020202020204" pitchFamily="34" charset="0"/>
              <a:buChar char="•"/>
            </a:pPr>
            <a:r>
              <a:rPr lang="en-GB" sz="1400" b="0" i="0">
                <a:solidFill>
                  <a:srgbClr val="1D1C1D"/>
                </a:solidFill>
                <a:effectLst/>
                <a:latin typeface="Montserrat" panose="00000500000000000000" pitchFamily="2" charset="0"/>
              </a:rPr>
              <a:t>number of clients</a:t>
            </a:r>
          </a:p>
          <a:p>
            <a:pPr algn="l"/>
            <a:endParaRPr lang="en-GB" sz="1400" b="0" i="0">
              <a:solidFill>
                <a:srgbClr val="1D1C1D"/>
              </a:solidFill>
              <a:effectLst/>
              <a:latin typeface="Montserrat" panose="00000500000000000000" pitchFamily="2" charset="0"/>
            </a:endParaRPr>
          </a:p>
          <a:p>
            <a:pPr marL="285750" indent="-285750" algn="l">
              <a:buFont typeface="Arial" panose="020B0604020202020204" pitchFamily="34" charset="0"/>
              <a:buChar char="•"/>
            </a:pPr>
            <a:r>
              <a:rPr lang="en-GB" sz="1400">
                <a:solidFill>
                  <a:srgbClr val="1D1C1D"/>
                </a:solidFill>
                <a:latin typeface="Montserrat" panose="00000500000000000000" pitchFamily="2" charset="0"/>
              </a:rPr>
              <a:t>h</a:t>
            </a:r>
            <a:r>
              <a:rPr lang="en-GB" sz="1400" b="0" i="0">
                <a:solidFill>
                  <a:srgbClr val="1D1C1D"/>
                </a:solidFill>
                <a:effectLst/>
                <a:latin typeface="Montserrat" panose="00000500000000000000" pitchFamily="2" charset="0"/>
              </a:rPr>
              <a:t>ow to handle more complex collectives</a:t>
            </a:r>
          </a:p>
          <a:p>
            <a:pPr marL="285750" indent="-285750" algn="l">
              <a:buFont typeface="Arial" panose="020B0604020202020204" pitchFamily="34" charset="0"/>
              <a:buChar char="•"/>
            </a:pPr>
            <a:r>
              <a:rPr lang="en-GB" sz="1400" b="0" i="0">
                <a:solidFill>
                  <a:srgbClr val="1D1C1D"/>
                </a:solidFill>
                <a:effectLst/>
                <a:latin typeface="Montserrat" panose="00000500000000000000" pitchFamily="2" charset="0"/>
              </a:rPr>
              <a:t>reduce software dependencies (</a:t>
            </a:r>
            <a:r>
              <a:rPr lang="en-GB" sz="1400" b="0" i="0" err="1">
                <a:solidFill>
                  <a:srgbClr val="1D1C1D"/>
                </a:solidFill>
                <a:effectLst/>
                <a:latin typeface="Montserrat" panose="00000500000000000000" pitchFamily="2" charset="0"/>
              </a:rPr>
              <a:t>zarr</a:t>
            </a:r>
            <a:r>
              <a:rPr lang="en-GB" sz="1400" b="0" i="0">
                <a:solidFill>
                  <a:srgbClr val="1D1C1D"/>
                </a:solidFill>
                <a:effectLst/>
                <a:latin typeface="Montserrat" panose="00000500000000000000" pitchFamily="2" charset="0"/>
              </a:rPr>
              <a:t> &amp; kerchunk)</a:t>
            </a:r>
          </a:p>
          <a:p>
            <a:pPr algn="l"/>
            <a:endParaRPr lang="en-GB" sz="1400" b="0" i="0">
              <a:solidFill>
                <a:srgbClr val="1D1C1D"/>
              </a:solidFill>
              <a:effectLst/>
              <a:latin typeface="Montserrat" panose="00000500000000000000" pitchFamily="2" charset="0"/>
            </a:endParaRPr>
          </a:p>
          <a:p>
            <a:pPr marL="285750" indent="-285750" algn="l">
              <a:buFont typeface="Arial" panose="020B0604020202020204" pitchFamily="34" charset="0"/>
              <a:buChar char="•"/>
            </a:pPr>
            <a:r>
              <a:rPr lang="en-GB" sz="1400" b="0" i="0">
                <a:solidFill>
                  <a:srgbClr val="1D1C1D"/>
                </a:solidFill>
                <a:effectLst/>
                <a:latin typeface="Montserrat" panose="00000500000000000000" pitchFamily="2" charset="0"/>
              </a:rPr>
              <a:t>Ensemble management is still in its infancy</a:t>
            </a:r>
          </a:p>
          <a:p>
            <a:pPr marL="742950" lvl="1" indent="-285750">
              <a:buFont typeface="Arial" panose="020B0604020202020204" pitchFamily="34" charset="0"/>
              <a:buChar char="•"/>
            </a:pPr>
            <a:r>
              <a:rPr lang="en-GB" sz="1400" b="0" i="0">
                <a:solidFill>
                  <a:srgbClr val="1D1C1D"/>
                </a:solidFill>
                <a:effectLst/>
                <a:latin typeface="Montserrat" panose="00000500000000000000" pitchFamily="2" charset="0"/>
              </a:rPr>
              <a:t>how to resource developments</a:t>
            </a:r>
          </a:p>
        </p:txBody>
      </p:sp>
      <p:sp>
        <p:nvSpPr>
          <p:cNvPr id="8" name="TextBox 7">
            <a:extLst>
              <a:ext uri="{FF2B5EF4-FFF2-40B4-BE49-F238E27FC236}">
                <a16:creationId xmlns:a16="http://schemas.microsoft.com/office/drawing/2014/main" id="{7BF08B6F-080A-3999-B653-BA569A407425}"/>
              </a:ext>
            </a:extLst>
          </p:cNvPr>
          <p:cNvSpPr txBox="1"/>
          <p:nvPr/>
        </p:nvSpPr>
        <p:spPr>
          <a:xfrm>
            <a:off x="640080" y="2229189"/>
            <a:ext cx="5101046" cy="3877985"/>
          </a:xfrm>
          <a:prstGeom prst="rect">
            <a:avLst/>
          </a:prstGeom>
          <a:noFill/>
          <a:ln>
            <a:solidFill>
              <a:schemeClr val="accent1"/>
            </a:solidFill>
          </a:ln>
        </p:spPr>
        <p:txBody>
          <a:bodyPr wrap="square" rtlCol="0">
            <a:spAutoFit/>
          </a:bodyPr>
          <a:lstStyle/>
          <a:p>
            <a:pPr marL="285750" indent="-285750" algn="l">
              <a:buFont typeface="Arial" panose="020B0604020202020204" pitchFamily="34" charset="0"/>
              <a:buChar char="•"/>
            </a:pPr>
            <a:r>
              <a:rPr lang="en-GB" sz="1400" b="0" i="0">
                <a:solidFill>
                  <a:srgbClr val="1D1C1D"/>
                </a:solidFill>
                <a:effectLst/>
                <a:latin typeface="Montserrat" panose="00000500000000000000" pitchFamily="2" charset="0"/>
              </a:rPr>
              <a:t>apply </a:t>
            </a:r>
            <a:r>
              <a:rPr lang="en-GB" sz="1400" b="0" i="0" err="1">
                <a:solidFill>
                  <a:srgbClr val="1D1C1D"/>
                </a:solidFill>
                <a:effectLst/>
                <a:latin typeface="Montserrat" panose="00000500000000000000" pitchFamily="2" charset="0"/>
              </a:rPr>
              <a:t>cf</a:t>
            </a:r>
            <a:r>
              <a:rPr lang="en-GB" sz="1400" b="0" i="0">
                <a:solidFill>
                  <a:srgbClr val="1D1C1D"/>
                </a:solidFill>
                <a:effectLst/>
                <a:latin typeface="Montserrat" panose="00000500000000000000" pitchFamily="2" charset="0"/>
              </a:rPr>
              <a:t>-store across multimedia storage in real use cases (</a:t>
            </a:r>
            <a:r>
              <a:rPr lang="en-GB" sz="1400" b="0" i="0" err="1">
                <a:solidFill>
                  <a:srgbClr val="1D1C1D"/>
                </a:solidFill>
                <a:effectLst/>
                <a:latin typeface="Montserrat" panose="00000500000000000000" pitchFamily="2" charset="0"/>
              </a:rPr>
              <a:t>cf</a:t>
            </a:r>
            <a:r>
              <a:rPr lang="en-GB" sz="1400" b="0" i="0">
                <a:solidFill>
                  <a:srgbClr val="1D1C1D"/>
                </a:solidFill>
                <a:effectLst/>
                <a:latin typeface="Montserrat" panose="00000500000000000000" pitchFamily="2" charset="0"/>
              </a:rPr>
              <a:t> CANARI)</a:t>
            </a:r>
          </a:p>
          <a:p>
            <a:pPr algn="l"/>
            <a:endParaRPr lang="en-GB" sz="1400" b="0" i="0">
              <a:solidFill>
                <a:srgbClr val="1D1C1D"/>
              </a:solidFill>
              <a:effectLst/>
              <a:latin typeface="Montserrat" panose="00000500000000000000" pitchFamily="2" charset="0"/>
            </a:endParaRPr>
          </a:p>
          <a:p>
            <a:pPr marL="285750" indent="-285750" algn="l">
              <a:buFont typeface="Arial" panose="020B0604020202020204" pitchFamily="34" charset="0"/>
              <a:buChar char="•"/>
            </a:pPr>
            <a:r>
              <a:rPr lang="en-GB" sz="1400" b="0" i="0">
                <a:solidFill>
                  <a:srgbClr val="1D1C1D"/>
                </a:solidFill>
                <a:effectLst/>
                <a:latin typeface="Montserrat" panose="00000500000000000000" pitchFamily="2" charset="0"/>
              </a:rPr>
              <a:t>Project timing misalignment - To implement </a:t>
            </a:r>
            <a:r>
              <a:rPr lang="en-GB" sz="1400" b="0" i="0" err="1">
                <a:solidFill>
                  <a:srgbClr val="1D1C1D"/>
                </a:solidFill>
                <a:effectLst/>
                <a:latin typeface="Montserrat" panose="00000500000000000000" pitchFamily="2" charset="0"/>
              </a:rPr>
              <a:t>CFMove</a:t>
            </a:r>
            <a:r>
              <a:rPr lang="en-GB" sz="1400" b="0" i="0">
                <a:solidFill>
                  <a:srgbClr val="1D1C1D"/>
                </a:solidFill>
                <a:effectLst/>
                <a:latin typeface="Montserrat" panose="00000500000000000000" pitchFamily="2" charset="0"/>
              </a:rPr>
              <a:t> we're reliant on several external projects (for example: NLDS), with different timelines. </a:t>
            </a:r>
          </a:p>
          <a:p>
            <a:pPr algn="l"/>
            <a:endParaRPr lang="en-GB" sz="1400" b="0" i="0">
              <a:solidFill>
                <a:srgbClr val="1D1C1D"/>
              </a:solidFill>
              <a:effectLst/>
              <a:latin typeface="Montserrat" panose="00000500000000000000" pitchFamily="2" charset="0"/>
            </a:endParaRPr>
          </a:p>
          <a:p>
            <a:pPr marL="285750" indent="-285750" algn="l">
              <a:buFont typeface="Arial" panose="020B0604020202020204" pitchFamily="34" charset="0"/>
              <a:buChar char="•"/>
            </a:pPr>
            <a:r>
              <a:rPr lang="en-GB" sz="1400">
                <a:solidFill>
                  <a:srgbClr val="1D1C1D"/>
                </a:solidFill>
                <a:latin typeface="Montserrat" panose="00000500000000000000" pitchFamily="2" charset="0"/>
              </a:rPr>
              <a:t>Uncertain middleware support</a:t>
            </a:r>
          </a:p>
          <a:p>
            <a:pPr marL="285750" indent="-285750" algn="l">
              <a:buFont typeface="Arial" panose="020B0604020202020204" pitchFamily="34" charset="0"/>
              <a:buChar char="•"/>
            </a:pPr>
            <a:endParaRPr lang="en-GB" sz="1400">
              <a:solidFill>
                <a:srgbClr val="1D1C1D"/>
              </a:solidFill>
              <a:latin typeface="Montserrat" panose="00000500000000000000" pitchFamily="2" charset="0"/>
            </a:endParaRPr>
          </a:p>
          <a:p>
            <a:pPr marL="285750" indent="-285750">
              <a:buFont typeface="Arial" panose="020B0604020202020204" pitchFamily="34" charset="0"/>
              <a:buChar char="•"/>
            </a:pPr>
            <a:r>
              <a:rPr lang="en-GB" sz="1400" b="0" i="0">
                <a:solidFill>
                  <a:srgbClr val="1D1C1D"/>
                </a:solidFill>
                <a:effectLst/>
                <a:latin typeface="Montserrat" panose="00000500000000000000" pitchFamily="2" charset="0"/>
              </a:rPr>
              <a:t>“People challenge: CF-Store is still largely a one-man development team for the actual code-writing portion. Plus it's just me on my very junior, very temporary contract! I'd be a little worried about putting CF-Store on any critical paths - unless I have more job security than I think I do!”</a:t>
            </a:r>
          </a:p>
          <a:p>
            <a:pPr marL="285750" indent="-285750" algn="l">
              <a:buFont typeface="Arial" panose="020B0604020202020204" pitchFamily="34" charset="0"/>
              <a:buChar char="•"/>
            </a:pPr>
            <a:endParaRPr lang="en-GB">
              <a:solidFill>
                <a:srgbClr val="1D1C1D"/>
              </a:solidFill>
              <a:latin typeface="Montserrat" panose="00000500000000000000" pitchFamily="2" charset="0"/>
            </a:endParaRPr>
          </a:p>
          <a:p>
            <a:pPr algn="l">
              <a:buFont typeface="Arial" panose="020B0604020202020204" pitchFamily="34" charset="0"/>
              <a:buChar char="•"/>
            </a:pPr>
            <a:endParaRPr lang="en-GB" b="0" i="0">
              <a:solidFill>
                <a:srgbClr val="1D1C1D"/>
              </a:solidFill>
              <a:effectLst/>
              <a:latin typeface="Slack-Lato"/>
            </a:endParaRPr>
          </a:p>
        </p:txBody>
      </p:sp>
    </p:spTree>
    <p:extLst>
      <p:ext uri="{BB962C8B-B14F-4D97-AF65-F5344CB8AC3E}">
        <p14:creationId xmlns:p14="http://schemas.microsoft.com/office/powerpoint/2010/main" val="3756110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9960-C2C7-2059-D5A9-80EC6C9CEA95}"/>
              </a:ext>
            </a:extLst>
          </p:cNvPr>
          <p:cNvSpPr>
            <a:spLocks noGrp="1"/>
          </p:cNvSpPr>
          <p:nvPr>
            <p:ph type="ctrTitle"/>
          </p:nvPr>
        </p:nvSpPr>
        <p:spPr/>
        <p:txBody>
          <a:bodyPr/>
          <a:lstStyle/>
          <a:p>
            <a:r>
              <a:rPr lang="en-GB" sz="3200"/>
              <a:t>Enhancement of LFRic-atmosphere physics-dynamics coupling capabilities</a:t>
            </a:r>
          </a:p>
        </p:txBody>
      </p:sp>
      <p:sp>
        <p:nvSpPr>
          <p:cNvPr id="3" name="Text Placeholder 2">
            <a:extLst>
              <a:ext uri="{FF2B5EF4-FFF2-40B4-BE49-F238E27FC236}">
                <a16:creationId xmlns:a16="http://schemas.microsoft.com/office/drawing/2014/main" id="{86699C5F-CDCB-7AFB-9F58-5A941471EA2C}"/>
              </a:ext>
            </a:extLst>
          </p:cNvPr>
          <p:cNvSpPr>
            <a:spLocks noGrp="1"/>
          </p:cNvSpPr>
          <p:nvPr>
            <p:ph type="body" sz="quarter" idx="11"/>
          </p:nvPr>
        </p:nvSpPr>
        <p:spPr/>
        <p:txBody>
          <a:bodyPr/>
          <a:lstStyle/>
          <a:p>
            <a:r>
              <a:rPr lang="en-GB"/>
              <a:t>Engineer’s House, 11-12 October 2023</a:t>
            </a:r>
          </a:p>
          <a:p>
            <a:endParaRPr lang="en-GB"/>
          </a:p>
        </p:txBody>
      </p:sp>
      <p:sp>
        <p:nvSpPr>
          <p:cNvPr id="4" name="Text Placeholder 3">
            <a:extLst>
              <a:ext uri="{FF2B5EF4-FFF2-40B4-BE49-F238E27FC236}">
                <a16:creationId xmlns:a16="http://schemas.microsoft.com/office/drawing/2014/main" id="{493F64B1-636E-AE72-7EA4-5B0F622845D4}"/>
              </a:ext>
            </a:extLst>
          </p:cNvPr>
          <p:cNvSpPr>
            <a:spLocks noGrp="1"/>
          </p:cNvSpPr>
          <p:nvPr>
            <p:ph type="body" sz="quarter" idx="12"/>
          </p:nvPr>
        </p:nvSpPr>
        <p:spPr/>
        <p:txBody>
          <a:bodyPr/>
          <a:lstStyle/>
          <a:p>
            <a:r>
              <a:rPr lang="en-GB"/>
              <a:t>Ben Shipway</a:t>
            </a:r>
          </a:p>
        </p:txBody>
      </p:sp>
    </p:spTree>
    <p:extLst>
      <p:ext uri="{BB962C8B-B14F-4D97-AF65-F5344CB8AC3E}">
        <p14:creationId xmlns:p14="http://schemas.microsoft.com/office/powerpoint/2010/main" val="540057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23</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pic>
        <p:nvPicPr>
          <p:cNvPr id="7" name="spatial abstract">
            <a:extLst>
              <a:ext uri="{FF2B5EF4-FFF2-40B4-BE49-F238E27FC236}">
                <a16:creationId xmlns:a16="http://schemas.microsoft.com/office/drawing/2014/main" id="{280B7874-9D5A-5BD9-2437-9E194E0AA8F5}"/>
              </a:ext>
            </a:extLst>
          </p:cNvPr>
          <p:cNvPicPr>
            <a:picLocks noChangeAspect="1"/>
          </p:cNvPicPr>
          <p:nvPr/>
        </p:nvPicPr>
        <p:blipFill>
          <a:blip r:embed="rId3"/>
          <a:stretch>
            <a:fillRect/>
          </a:stretch>
        </p:blipFill>
        <p:spPr>
          <a:xfrm>
            <a:off x="4890037" y="989593"/>
            <a:ext cx="3145641" cy="2439407"/>
          </a:xfrm>
          <a:prstGeom prst="rect">
            <a:avLst/>
          </a:prstGeom>
          <a:ln>
            <a:solidFill>
              <a:schemeClr val="tx1"/>
            </a:solidFill>
          </a:ln>
        </p:spPr>
      </p:pic>
      <p:pic>
        <p:nvPicPr>
          <p:cNvPr id="1033" name="spatial diagram">
            <a:extLst>
              <a:ext uri="{FF2B5EF4-FFF2-40B4-BE49-F238E27FC236}">
                <a16:creationId xmlns:a16="http://schemas.microsoft.com/office/drawing/2014/main" id="{CACF1B11-CBB8-B711-88EF-4B99E78AB259}"/>
              </a:ext>
            </a:extLst>
          </p:cNvPr>
          <p:cNvPicPr>
            <a:picLocks noChangeAspect="1"/>
          </p:cNvPicPr>
          <p:nvPr/>
        </p:nvPicPr>
        <p:blipFill>
          <a:blip r:embed="rId4"/>
          <a:stretch>
            <a:fillRect/>
          </a:stretch>
        </p:blipFill>
        <p:spPr>
          <a:xfrm>
            <a:off x="5002714" y="757382"/>
            <a:ext cx="2771069" cy="2780896"/>
          </a:xfrm>
          <a:prstGeom prst="rect">
            <a:avLst/>
          </a:prstGeom>
          <a:ln>
            <a:noFill/>
          </a:ln>
        </p:spPr>
      </p:pic>
      <p:pic>
        <p:nvPicPr>
          <p:cNvPr id="6" name="spatial plots">
            <a:extLst>
              <a:ext uri="{FF2B5EF4-FFF2-40B4-BE49-F238E27FC236}">
                <a16:creationId xmlns:a16="http://schemas.microsoft.com/office/drawing/2014/main" id="{677DA2E6-A97A-10FF-D63E-F09D4BE38A3F}"/>
              </a:ext>
            </a:extLst>
          </p:cNvPr>
          <p:cNvPicPr>
            <a:picLocks noChangeAspect="1"/>
          </p:cNvPicPr>
          <p:nvPr/>
        </p:nvPicPr>
        <p:blipFill>
          <a:blip r:embed="rId5"/>
          <a:stretch>
            <a:fillRect/>
          </a:stretch>
        </p:blipFill>
        <p:spPr>
          <a:xfrm>
            <a:off x="268307" y="989593"/>
            <a:ext cx="4495597" cy="5012949"/>
          </a:xfrm>
          <a:prstGeom prst="rect">
            <a:avLst/>
          </a:prstGeom>
          <a:ln>
            <a:solidFill>
              <a:schemeClr val="tx1"/>
            </a:solidFill>
          </a:ln>
        </p:spPr>
      </p:pic>
      <p:pic>
        <p:nvPicPr>
          <p:cNvPr id="1032" name="ifirst speedup">
            <a:extLst>
              <a:ext uri="{FF2B5EF4-FFF2-40B4-BE49-F238E27FC236}">
                <a16:creationId xmlns:a16="http://schemas.microsoft.com/office/drawing/2014/main" id="{868D5031-EFBC-9BC0-AEF0-D9062F4234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3927" y="972624"/>
            <a:ext cx="4080426" cy="2456376"/>
          </a:xfrm>
          <a:prstGeom prst="rect">
            <a:avLst/>
          </a:prstGeom>
          <a:noFill/>
        </p:spPr>
      </p:pic>
      <p:pic>
        <p:nvPicPr>
          <p:cNvPr id="1031" name="ifirst 32bit">
            <a:extLst>
              <a:ext uri="{FF2B5EF4-FFF2-40B4-BE49-F238E27FC236}">
                <a16:creationId xmlns:a16="http://schemas.microsoft.com/office/drawing/2014/main" id="{6CB82BBE-F67C-170F-E114-AA0DCC477B87}"/>
              </a:ext>
            </a:extLst>
          </p:cNvPr>
          <p:cNvPicPr>
            <a:picLocks noChangeAspect="1"/>
          </p:cNvPicPr>
          <p:nvPr/>
        </p:nvPicPr>
        <p:blipFill>
          <a:blip r:embed="rId7"/>
          <a:stretch>
            <a:fillRect/>
          </a:stretch>
        </p:blipFill>
        <p:spPr>
          <a:xfrm>
            <a:off x="1597133" y="989593"/>
            <a:ext cx="6427220" cy="2439407"/>
          </a:xfrm>
          <a:prstGeom prst="rect">
            <a:avLst/>
          </a:prstGeom>
        </p:spPr>
      </p:pic>
      <p:grpSp>
        <p:nvGrpSpPr>
          <p:cNvPr id="8" name="ifirst plot">
            <a:extLst>
              <a:ext uri="{FF2B5EF4-FFF2-40B4-BE49-F238E27FC236}">
                <a16:creationId xmlns:a16="http://schemas.microsoft.com/office/drawing/2014/main" id="{5D435D7D-28F0-467B-3923-700B0601CB0A}"/>
              </a:ext>
            </a:extLst>
          </p:cNvPr>
          <p:cNvGrpSpPr/>
          <p:nvPr/>
        </p:nvGrpSpPr>
        <p:grpSpPr>
          <a:xfrm>
            <a:off x="8161811" y="989593"/>
            <a:ext cx="3490258" cy="2439407"/>
            <a:chOff x="8161811" y="989593"/>
            <a:chExt cx="3490258" cy="2439407"/>
          </a:xfrm>
        </p:grpSpPr>
        <p:pic>
          <p:nvPicPr>
            <p:cNvPr id="9" name="Picture 8">
              <a:extLst>
                <a:ext uri="{FF2B5EF4-FFF2-40B4-BE49-F238E27FC236}">
                  <a16:creationId xmlns:a16="http://schemas.microsoft.com/office/drawing/2014/main" id="{2A765582-0AD7-8E0E-67DF-B99B45E09036}"/>
                </a:ext>
              </a:extLst>
            </p:cNvPr>
            <p:cNvPicPr>
              <a:picLocks noChangeAspect="1"/>
            </p:cNvPicPr>
            <p:nvPr/>
          </p:nvPicPr>
          <p:blipFill>
            <a:blip r:embed="rId8"/>
            <a:stretch>
              <a:fillRect/>
            </a:stretch>
          </p:blipFill>
          <p:spPr>
            <a:xfrm>
              <a:off x="8161811" y="989593"/>
              <a:ext cx="3352800" cy="2076450"/>
            </a:xfrm>
            <a:prstGeom prst="rect">
              <a:avLst/>
            </a:prstGeom>
          </p:spPr>
        </p:pic>
        <p:grpSp>
          <p:nvGrpSpPr>
            <p:cNvPr id="3" name="Group 2">
              <a:extLst>
                <a:ext uri="{FF2B5EF4-FFF2-40B4-BE49-F238E27FC236}">
                  <a16:creationId xmlns:a16="http://schemas.microsoft.com/office/drawing/2014/main" id="{35AB7EBD-8101-267C-C4E9-99EF0C45E72E}"/>
                </a:ext>
              </a:extLst>
            </p:cNvPr>
            <p:cNvGrpSpPr/>
            <p:nvPr/>
          </p:nvGrpSpPr>
          <p:grpSpPr>
            <a:xfrm>
              <a:off x="8161811" y="989593"/>
              <a:ext cx="3490258" cy="2439407"/>
              <a:chOff x="8161811" y="989593"/>
              <a:chExt cx="3490258" cy="2439407"/>
            </a:xfrm>
          </p:grpSpPr>
          <p:sp>
            <p:nvSpPr>
              <p:cNvPr id="10" name="TextBox 9">
                <a:extLst>
                  <a:ext uri="{FF2B5EF4-FFF2-40B4-BE49-F238E27FC236}">
                    <a16:creationId xmlns:a16="http://schemas.microsoft.com/office/drawing/2014/main" id="{67B64457-5F88-4620-0D57-A8D92CD41F73}"/>
                  </a:ext>
                </a:extLst>
              </p:cNvPr>
              <p:cNvSpPr txBox="1"/>
              <p:nvPr/>
            </p:nvSpPr>
            <p:spPr>
              <a:xfrm>
                <a:off x="9623911" y="2653543"/>
                <a:ext cx="1959429" cy="738664"/>
              </a:xfrm>
              <a:prstGeom prst="rect">
                <a:avLst/>
              </a:prstGeom>
              <a:solidFill>
                <a:schemeClr val="bg1"/>
              </a:solidFill>
              <a:ln>
                <a:solidFill>
                  <a:schemeClr val="tx1"/>
                </a:solidFill>
              </a:ln>
            </p:spPr>
            <p:txBody>
              <a:bodyPr wrap="square" rtlCol="0">
                <a:spAutoFit/>
              </a:bodyPr>
              <a:lstStyle/>
              <a:p>
                <a:r>
                  <a:rPr lang="en-GB" sz="1400"/>
                  <a:t>Refactored and single precision boundary layer ~30% quicker.</a:t>
                </a:r>
              </a:p>
            </p:txBody>
          </p:sp>
          <p:sp>
            <p:nvSpPr>
              <p:cNvPr id="11" name="Rectangle 10">
                <a:extLst>
                  <a:ext uri="{FF2B5EF4-FFF2-40B4-BE49-F238E27FC236}">
                    <a16:creationId xmlns:a16="http://schemas.microsoft.com/office/drawing/2014/main" id="{A024E2E4-901F-0C9C-75DD-0284AA96DD44}"/>
                  </a:ext>
                </a:extLst>
              </p:cNvPr>
              <p:cNvSpPr/>
              <p:nvPr/>
            </p:nvSpPr>
            <p:spPr>
              <a:xfrm>
                <a:off x="8161811" y="989593"/>
                <a:ext cx="3490258" cy="24394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grpSp>
      </p:grpSp>
      <p:pic>
        <p:nvPicPr>
          <p:cNvPr id="1026" name="timesplit diagram">
            <a:extLst>
              <a:ext uri="{FF2B5EF4-FFF2-40B4-BE49-F238E27FC236}">
                <a16:creationId xmlns:a16="http://schemas.microsoft.com/office/drawing/2014/main" id="{5ABC0B38-4F9F-A916-F0A0-6B2C3FEDE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0037" y="3563135"/>
            <a:ext cx="6762032" cy="24394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timesplit maths">
            <a:extLst>
              <a:ext uri="{FF2B5EF4-FFF2-40B4-BE49-F238E27FC236}">
                <a16:creationId xmlns:a16="http://schemas.microsoft.com/office/drawing/2014/main" id="{09EFE9ED-8C04-567A-70C1-43AA96940FC6}"/>
              </a:ext>
            </a:extLst>
          </p:cNvPr>
          <p:cNvPicPr>
            <a:picLocks noChangeAspect="1"/>
          </p:cNvPicPr>
          <p:nvPr/>
        </p:nvPicPr>
        <p:blipFill>
          <a:blip r:embed="rId10"/>
          <a:stretch>
            <a:fillRect/>
          </a:stretch>
        </p:blipFill>
        <p:spPr>
          <a:xfrm>
            <a:off x="176051" y="3661329"/>
            <a:ext cx="4634647" cy="2341213"/>
          </a:xfrm>
          <a:prstGeom prst="rect">
            <a:avLst/>
          </a:prstGeom>
        </p:spPr>
      </p:pic>
      <p:pic>
        <p:nvPicPr>
          <p:cNvPr id="29" name="timesplit plots">
            <a:extLst>
              <a:ext uri="{FF2B5EF4-FFF2-40B4-BE49-F238E27FC236}">
                <a16:creationId xmlns:a16="http://schemas.microsoft.com/office/drawing/2014/main" id="{B6D31717-FCDE-C30F-C817-18137EB17171}"/>
              </a:ext>
            </a:extLst>
          </p:cNvPr>
          <p:cNvPicPr>
            <a:picLocks noChangeAspect="1"/>
          </p:cNvPicPr>
          <p:nvPr/>
        </p:nvPicPr>
        <p:blipFill>
          <a:blip r:embed="rId11"/>
          <a:stretch>
            <a:fillRect/>
          </a:stretch>
        </p:blipFill>
        <p:spPr>
          <a:xfrm>
            <a:off x="539931" y="912713"/>
            <a:ext cx="3992326" cy="2690718"/>
          </a:xfrm>
          <a:prstGeom prst="rect">
            <a:avLst/>
          </a:prstGeom>
          <a:ln>
            <a:solidFill>
              <a:schemeClr val="tx1"/>
            </a:solidFill>
          </a:ln>
        </p:spPr>
      </p:pic>
    </p:spTree>
    <p:extLst>
      <p:ext uri="{BB962C8B-B14F-4D97-AF65-F5344CB8AC3E}">
        <p14:creationId xmlns:p14="http://schemas.microsoft.com/office/powerpoint/2010/main" val="36402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31"/>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32"/>
                                        </p:tgtEl>
                                      </p:cBhvr>
                                    </p:animEffect>
                                    <p:set>
                                      <p:cBhvr>
                                        <p:cTn id="26" dur="1" fill="hold">
                                          <p:stCondLst>
                                            <p:cond delay="499"/>
                                          </p:stCondLst>
                                        </p:cTn>
                                        <p:tgtEl>
                                          <p:spTgt spid="1032"/>
                                        </p:tgtEl>
                                        <p:attrNameLst>
                                          <p:attrName>style.visibility</p:attrName>
                                        </p:attrNameLst>
                                      </p:cBhvr>
                                      <p:to>
                                        <p:strVal val="hidden"/>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Current (Final) Challenges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24</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pic>
        <p:nvPicPr>
          <p:cNvPr id="12" name="Picture 11" descr="A map of the earth&#10;&#10;Description automatically generated">
            <a:extLst>
              <a:ext uri="{FF2B5EF4-FFF2-40B4-BE49-F238E27FC236}">
                <a16:creationId xmlns:a16="http://schemas.microsoft.com/office/drawing/2014/main" id="{06F0C25F-C93F-1343-2CD4-6C1F6D4717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711" y="1444113"/>
            <a:ext cx="7572372" cy="3783669"/>
          </a:xfrm>
          <a:prstGeom prst="rect">
            <a:avLst/>
          </a:prstGeom>
          <a:noFill/>
          <a:ln>
            <a:noFill/>
          </a:ln>
        </p:spPr>
      </p:pic>
      <p:sp>
        <p:nvSpPr>
          <p:cNvPr id="13" name="TextBox 12">
            <a:extLst>
              <a:ext uri="{FF2B5EF4-FFF2-40B4-BE49-F238E27FC236}">
                <a16:creationId xmlns:a16="http://schemas.microsoft.com/office/drawing/2014/main" id="{2B6093FF-16A4-7FCE-F187-08C31614EE47}"/>
              </a:ext>
            </a:extLst>
          </p:cNvPr>
          <p:cNvSpPr txBox="1"/>
          <p:nvPr/>
        </p:nvSpPr>
        <p:spPr>
          <a:xfrm>
            <a:off x="258232" y="1859339"/>
            <a:ext cx="3767876" cy="3139321"/>
          </a:xfrm>
          <a:prstGeom prst="rect">
            <a:avLst/>
          </a:prstGeom>
          <a:noFill/>
        </p:spPr>
        <p:txBody>
          <a:bodyPr wrap="square" rtlCol="0">
            <a:spAutoFit/>
          </a:bodyPr>
          <a:lstStyle/>
          <a:p>
            <a:pPr marL="285750" indent="-285750">
              <a:buFont typeface="Arial" panose="020B0604020202020204" pitchFamily="34" charset="0"/>
              <a:buChar char="•"/>
            </a:pPr>
            <a:r>
              <a:rPr lang="en-GB"/>
              <a:t>Final deliverable for the project is to apply some of the novel PDC approaches to full case studies.</a:t>
            </a:r>
          </a:p>
          <a:p>
            <a:pPr marL="285750" indent="-285750">
              <a:buFont typeface="Arial" panose="020B0604020202020204" pitchFamily="34" charset="0"/>
              <a:buChar char="•"/>
            </a:pPr>
            <a:r>
              <a:rPr lang="en-GB"/>
              <a:t>Deliverable delayed until February (due to competing priorities), but expect this to be complete on time.</a:t>
            </a:r>
          </a:p>
          <a:p>
            <a:pPr marL="285750" indent="-285750">
              <a:buFont typeface="Arial" panose="020B0604020202020204" pitchFamily="34" charset="0"/>
              <a:buChar char="•"/>
            </a:pPr>
            <a:r>
              <a:rPr lang="en-GB"/>
              <a:t>Much more research can be done with these capabilities in the future.</a:t>
            </a:r>
          </a:p>
        </p:txBody>
      </p:sp>
    </p:spTree>
    <p:extLst>
      <p:ext uri="{BB962C8B-B14F-4D97-AF65-F5344CB8AC3E}">
        <p14:creationId xmlns:p14="http://schemas.microsoft.com/office/powerpoint/2010/main" val="2479842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877-BAAD-4A95-9F66-91E0DBD1CD8C}"/>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C5F9C6E-2CDE-4DB6-BF15-DE59920DF289}"/>
              </a:ext>
            </a:extLst>
          </p:cNvPr>
          <p:cNvSpPr>
            <a:spLocks noGrp="1"/>
          </p:cNvSpPr>
          <p:nvPr>
            <p:ph type="body" sz="half" idx="2"/>
          </p:nvPr>
        </p:nvSpPr>
        <p:spPr/>
        <p:txBody>
          <a:bodyPr/>
          <a:lstStyle/>
          <a:p>
            <a:endParaRPr lang="en-GB"/>
          </a:p>
        </p:txBody>
      </p:sp>
      <p:sp>
        <p:nvSpPr>
          <p:cNvPr id="4" name="Slide Number Placeholder 3">
            <a:extLst>
              <a:ext uri="{FF2B5EF4-FFF2-40B4-BE49-F238E27FC236}">
                <a16:creationId xmlns:a16="http://schemas.microsoft.com/office/drawing/2014/main" id="{024BCD37-B658-4F9B-8BD3-13069BBDC137}"/>
              </a:ext>
            </a:extLst>
          </p:cNvPr>
          <p:cNvSpPr>
            <a:spLocks noGrp="1"/>
          </p:cNvSpPr>
          <p:nvPr>
            <p:ph type="sldNum" sz="quarter" idx="12"/>
          </p:nvPr>
        </p:nvSpPr>
        <p:spPr/>
        <p:txBody>
          <a:bodyPr/>
          <a:lstStyle/>
          <a:p>
            <a:fld id="{102F06D9-9A38-FF48-91F7-097E2C66BBBE}" type="slidenum">
              <a:rPr lang="en-US" smtClean="0"/>
              <a:pPr/>
              <a:t>25</a:t>
            </a:fld>
            <a:endParaRPr lang="en-US"/>
          </a:p>
        </p:txBody>
      </p:sp>
      <p:sp>
        <p:nvSpPr>
          <p:cNvPr id="5" name="Date Placeholder 4">
            <a:extLst>
              <a:ext uri="{FF2B5EF4-FFF2-40B4-BE49-F238E27FC236}">
                <a16:creationId xmlns:a16="http://schemas.microsoft.com/office/drawing/2014/main" id="{DA4466E9-DE69-4B2A-A9A0-58717115CDC2}"/>
              </a:ext>
            </a:extLst>
          </p:cNvPr>
          <p:cNvSpPr>
            <a:spLocks noGrp="1"/>
          </p:cNvSpPr>
          <p:nvPr>
            <p:ph type="dt" sz="half" idx="10"/>
          </p:nvPr>
        </p:nvSpPr>
        <p:spPr/>
        <p:txBody>
          <a:bodyPr/>
          <a:lstStyle/>
          <a:p>
            <a:r>
              <a:rPr lang="en-US"/>
              <a:t>© Crown Copyright, Met Office</a:t>
            </a:r>
          </a:p>
        </p:txBody>
      </p:sp>
    </p:spTree>
    <p:extLst>
      <p:ext uri="{BB962C8B-B14F-4D97-AF65-F5344CB8AC3E}">
        <p14:creationId xmlns:p14="http://schemas.microsoft.com/office/powerpoint/2010/main" val="2193483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b="0" i="0" dirty="0">
                <a:effectLst/>
                <a:latin typeface="Calibri" panose="020F0502020204030204" pitchFamily="34" charset="0"/>
              </a:rPr>
              <a:t>Advanced Parallel-in-Time Algorithms for Partial Differential Equations</a:t>
            </a:r>
            <a:endParaRPr lang="en-GB" dirty="0"/>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dirty="0"/>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dirty="0"/>
              <a:t>Jemma Shipton</a:t>
            </a:r>
          </a:p>
        </p:txBody>
      </p:sp>
    </p:spTree>
    <p:extLst>
      <p:ext uri="{BB962C8B-B14F-4D97-AF65-F5344CB8AC3E}">
        <p14:creationId xmlns:p14="http://schemas.microsoft.com/office/powerpoint/2010/main" val="422669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27</a:t>
            </a:fld>
            <a:endParaRPr lang="en-US" dirty="0"/>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dirty="0"/>
              <a:t>© Crown Copyright, Met Office</a:t>
            </a:r>
          </a:p>
        </p:txBody>
      </p:sp>
      <p:sp>
        <p:nvSpPr>
          <p:cNvPr id="3" name="TextBox 2">
            <a:extLst>
              <a:ext uri="{FF2B5EF4-FFF2-40B4-BE49-F238E27FC236}">
                <a16:creationId xmlns:a16="http://schemas.microsoft.com/office/drawing/2014/main" id="{E130DA48-0ADC-D159-C6FB-87E12864CEC0}"/>
              </a:ext>
            </a:extLst>
          </p:cNvPr>
          <p:cNvSpPr txBox="1"/>
          <p:nvPr/>
        </p:nvSpPr>
        <p:spPr>
          <a:xfrm>
            <a:off x="662610" y="1056256"/>
            <a:ext cx="10190922" cy="1200329"/>
          </a:xfrm>
          <a:prstGeom prst="rect">
            <a:avLst/>
          </a:prstGeom>
          <a:noFill/>
        </p:spPr>
        <p:txBody>
          <a:bodyPr wrap="square" rtlCol="0">
            <a:spAutoFit/>
          </a:bodyPr>
          <a:lstStyle/>
          <a:p>
            <a:pPr marL="285750" indent="-285750">
              <a:buFont typeface="Arial" panose="020B0604020202020204" pitchFamily="34" charset="0"/>
              <a:buChar char="•"/>
            </a:pPr>
            <a:r>
              <a:rPr lang="en-GB" sz="1800" dirty="0">
                <a:effectLst/>
                <a:latin typeface="Arial" panose="020B0604020202020204" pitchFamily="34" charset="0"/>
              </a:rPr>
              <a:t>Time-parallel methods address the question of what to do when one has reached the limits of strong scaling through domain decomposition parallelisation in space.</a:t>
            </a:r>
          </a:p>
          <a:p>
            <a:pPr marL="285750" indent="-285750">
              <a:buFont typeface="Arial" panose="020B0604020202020204" pitchFamily="34" charset="0"/>
              <a:buChar char="•"/>
            </a:pPr>
            <a:r>
              <a:rPr lang="en-GB" dirty="0">
                <a:latin typeface="Arial" panose="020B0604020202020204" pitchFamily="34" charset="0"/>
              </a:rPr>
              <a:t>S</a:t>
            </a:r>
            <a:r>
              <a:rPr lang="en-GB" sz="1800" dirty="0">
                <a:effectLst/>
                <a:latin typeface="Arial" panose="020B0604020202020204" pitchFamily="34" charset="0"/>
              </a:rPr>
              <a:t>uccess of time-parallel algorithms critically depends on them being carefully adapted to the PDE being solved.</a:t>
            </a:r>
            <a:endParaRPr lang="en-GB" dirty="0">
              <a:latin typeface="Arial" panose="020B0604020202020204" pitchFamily="34" charset="0"/>
            </a:endParaRPr>
          </a:p>
        </p:txBody>
      </p:sp>
      <p:sp>
        <p:nvSpPr>
          <p:cNvPr id="6" name="TextBox 5">
            <a:extLst>
              <a:ext uri="{FF2B5EF4-FFF2-40B4-BE49-F238E27FC236}">
                <a16:creationId xmlns:a16="http://schemas.microsoft.com/office/drawing/2014/main" id="{D3726D8D-A8A4-0809-B3F2-BC6339C5C912}"/>
              </a:ext>
            </a:extLst>
          </p:cNvPr>
          <p:cNvSpPr txBox="1"/>
          <p:nvPr/>
        </p:nvSpPr>
        <p:spPr>
          <a:xfrm>
            <a:off x="410818" y="2376449"/>
            <a:ext cx="3419060" cy="2862322"/>
          </a:xfrm>
          <a:prstGeom prst="rect">
            <a:avLst/>
          </a:prstGeom>
          <a:noFill/>
        </p:spPr>
        <p:txBody>
          <a:bodyPr wrap="square" rtlCol="0">
            <a:spAutoFit/>
          </a:bodyPr>
          <a:lstStyle/>
          <a:p>
            <a:r>
              <a:rPr lang="en-GB" sz="1800" b="1" dirty="0">
                <a:effectLst/>
                <a:latin typeface="Arial" panose="020B0604020202020204" pitchFamily="34" charset="0"/>
              </a:rPr>
              <a:t>Asymptotic Parallel-in-Time</a:t>
            </a:r>
            <a:endParaRPr lang="en-GB" b="1" dirty="0">
              <a:latin typeface="Arial" panose="020B0604020202020204" pitchFamily="34" charset="0"/>
            </a:endParaRPr>
          </a:p>
          <a:p>
            <a:r>
              <a:rPr lang="en-GB" sz="1800" dirty="0">
                <a:effectLst/>
                <a:latin typeface="Arial" panose="020B0604020202020204" pitchFamily="34" charset="0"/>
              </a:rPr>
              <a:t>Phase averaged model using exponential map embedded in time-parallel predictor-corrector</a:t>
            </a:r>
          </a:p>
          <a:p>
            <a:endParaRPr lang="en-GB" dirty="0">
              <a:latin typeface="Arial" panose="020B0604020202020204" pitchFamily="34" charset="0"/>
            </a:endParaRPr>
          </a:p>
          <a:p>
            <a:pPr marL="285750" indent="-285750">
              <a:buFont typeface="Arial" panose="020B0604020202020204" pitchFamily="34" charset="0"/>
              <a:buChar char="•"/>
            </a:pPr>
            <a:r>
              <a:rPr lang="en-GB" sz="1800" dirty="0">
                <a:effectLst/>
                <a:latin typeface="Arial" panose="020B0604020202020204" pitchFamily="34" charset="0"/>
              </a:rPr>
              <a:t>Form manipulation language </a:t>
            </a:r>
          </a:p>
          <a:p>
            <a:pPr marL="285750" indent="-285750">
              <a:buFont typeface="Arial" panose="020B0604020202020204" pitchFamily="34" charset="0"/>
              <a:buChar char="•"/>
            </a:pPr>
            <a:r>
              <a:rPr lang="en-GB" dirty="0">
                <a:latin typeface="Arial" panose="020B0604020202020204" pitchFamily="34" charset="0"/>
              </a:rPr>
              <a:t>Parallel exponential map</a:t>
            </a:r>
          </a:p>
          <a:p>
            <a:pPr marL="285750" indent="-285750">
              <a:buFont typeface="Arial" panose="020B0604020202020204" pitchFamily="34" charset="0"/>
              <a:buChar char="•"/>
            </a:pPr>
            <a:r>
              <a:rPr lang="en-GB" sz="1800" dirty="0">
                <a:effectLst/>
                <a:latin typeface="Arial" panose="020B0604020202020204" pitchFamily="34" charset="0"/>
              </a:rPr>
              <a:t>Averaged model </a:t>
            </a:r>
          </a:p>
          <a:p>
            <a:pPr marL="285750" indent="-285750">
              <a:buFont typeface="Arial" panose="020B0604020202020204" pitchFamily="34" charset="0"/>
              <a:buChar char="•"/>
            </a:pPr>
            <a:r>
              <a:rPr lang="en-GB" dirty="0" err="1">
                <a:latin typeface="Arial" panose="020B0604020202020204" pitchFamily="34" charset="0"/>
              </a:rPr>
              <a:t>Parareal</a:t>
            </a:r>
            <a:endParaRPr lang="en-GB" dirty="0">
              <a:effectLst/>
              <a:latin typeface="Arial" panose="020B0604020202020204" pitchFamily="34" charset="0"/>
            </a:endParaRPr>
          </a:p>
          <a:p>
            <a:endParaRPr lang="en-US" dirty="0"/>
          </a:p>
        </p:txBody>
      </p:sp>
      <p:sp>
        <p:nvSpPr>
          <p:cNvPr id="7" name="TextBox 6">
            <a:extLst>
              <a:ext uri="{FF2B5EF4-FFF2-40B4-BE49-F238E27FC236}">
                <a16:creationId xmlns:a16="http://schemas.microsoft.com/office/drawing/2014/main" id="{454F1242-4C65-A579-27BC-021FC4202B66}"/>
              </a:ext>
            </a:extLst>
          </p:cNvPr>
          <p:cNvSpPr txBox="1"/>
          <p:nvPr/>
        </p:nvSpPr>
        <p:spPr>
          <a:xfrm>
            <a:off x="4417354" y="2368776"/>
            <a:ext cx="3419060" cy="2585323"/>
          </a:xfrm>
          <a:prstGeom prst="rect">
            <a:avLst/>
          </a:prstGeom>
          <a:noFill/>
        </p:spPr>
        <p:txBody>
          <a:bodyPr wrap="square" rtlCol="0">
            <a:spAutoFit/>
          </a:bodyPr>
          <a:lstStyle/>
          <a:p>
            <a:r>
              <a:rPr lang="en-GB" sz="1800" b="1" dirty="0" err="1">
                <a:effectLst/>
                <a:latin typeface="Arial" panose="020B0604020202020204" pitchFamily="34" charset="0"/>
              </a:rPr>
              <a:t>ParaDiag</a:t>
            </a:r>
            <a:r>
              <a:rPr lang="en-GB" sz="1800" b="1" dirty="0">
                <a:effectLst/>
                <a:latin typeface="Arial" panose="020B0604020202020204" pitchFamily="34" charset="0"/>
              </a:rPr>
              <a:t> algorithms: </a:t>
            </a:r>
            <a:r>
              <a:rPr lang="en-GB" sz="1800" b="1" dirty="0" err="1">
                <a:effectLst/>
                <a:latin typeface="Arial" panose="020B0604020202020204" pitchFamily="34" charset="0"/>
              </a:rPr>
              <a:t>asQ</a:t>
            </a:r>
            <a:r>
              <a:rPr lang="en-GB" sz="1800" dirty="0">
                <a:effectLst/>
                <a:latin typeface="Arial" panose="020B0604020202020204" pitchFamily="34" charset="0"/>
              </a:rPr>
              <a:t> </a:t>
            </a:r>
            <a:endParaRPr lang="en-GB" dirty="0">
              <a:effectLst/>
              <a:latin typeface="Arial" panose="020B0604020202020204" pitchFamily="34" charset="0"/>
            </a:endParaRPr>
          </a:p>
          <a:p>
            <a:r>
              <a:rPr lang="en-GB" sz="1800" dirty="0">
                <a:effectLst/>
                <a:latin typeface="Arial" panose="020B0604020202020204" pitchFamily="34" charset="0"/>
              </a:rPr>
              <a:t>Flexible, composable software</a:t>
            </a:r>
          </a:p>
          <a:p>
            <a:r>
              <a:rPr lang="en-GB" sz="1800" dirty="0">
                <a:effectLst/>
                <a:latin typeface="Arial" panose="020B0604020202020204" pitchFamily="34" charset="0"/>
              </a:rPr>
              <a:t> </a:t>
            </a:r>
            <a:endParaRPr lang="en-GB" dirty="0">
              <a:latin typeface="Arial" panose="020B0604020202020204" pitchFamily="34" charset="0"/>
            </a:endParaRPr>
          </a:p>
          <a:p>
            <a:pPr marL="285750" indent="-285750">
              <a:buFont typeface="Arial" panose="020B0604020202020204" pitchFamily="34" charset="0"/>
              <a:buChar char="•"/>
            </a:pPr>
            <a:r>
              <a:rPr lang="en-GB" dirty="0">
                <a:effectLst/>
                <a:latin typeface="Arial" panose="020B0604020202020204" pitchFamily="34" charset="0"/>
              </a:rPr>
              <a:t>2D and 3D atmospheric models implemented</a:t>
            </a:r>
          </a:p>
          <a:p>
            <a:pPr marL="285750" indent="-285750">
              <a:buFont typeface="Arial" panose="020B0604020202020204" pitchFamily="34" charset="0"/>
              <a:buChar char="•"/>
            </a:pPr>
            <a:r>
              <a:rPr lang="en-GB" dirty="0">
                <a:latin typeface="Arial" panose="020B0604020202020204" pitchFamily="34" charset="0"/>
              </a:rPr>
              <a:t>Benchmarking on Archer2</a:t>
            </a:r>
          </a:p>
          <a:p>
            <a:pPr marL="285750" indent="-285750">
              <a:buFont typeface="Arial" panose="020B0604020202020204" pitchFamily="34" charset="0"/>
              <a:buChar char="•"/>
            </a:pPr>
            <a:r>
              <a:rPr lang="en-GB" dirty="0">
                <a:latin typeface="Arial" panose="020B0604020202020204" pitchFamily="34" charset="0"/>
              </a:rPr>
              <a:t>Speedups achieved but more maths needed!</a:t>
            </a:r>
            <a:endParaRPr lang="en-GB" dirty="0">
              <a:effectLst/>
              <a:latin typeface="Arial" panose="020B0604020202020204" pitchFamily="34" charset="0"/>
            </a:endParaRPr>
          </a:p>
          <a:p>
            <a:endParaRPr lang="en-US" dirty="0"/>
          </a:p>
        </p:txBody>
      </p:sp>
      <p:sp>
        <p:nvSpPr>
          <p:cNvPr id="8" name="TextBox 7">
            <a:extLst>
              <a:ext uri="{FF2B5EF4-FFF2-40B4-BE49-F238E27FC236}">
                <a16:creationId xmlns:a16="http://schemas.microsoft.com/office/drawing/2014/main" id="{A194BF20-FBCD-BF81-92F3-9F427303E751}"/>
              </a:ext>
            </a:extLst>
          </p:cNvPr>
          <p:cNvSpPr txBox="1"/>
          <p:nvPr/>
        </p:nvSpPr>
        <p:spPr>
          <a:xfrm>
            <a:off x="8362122" y="2368776"/>
            <a:ext cx="3419060" cy="2585323"/>
          </a:xfrm>
          <a:prstGeom prst="rect">
            <a:avLst/>
          </a:prstGeom>
          <a:noFill/>
        </p:spPr>
        <p:txBody>
          <a:bodyPr wrap="square" rtlCol="0">
            <a:spAutoFit/>
          </a:bodyPr>
          <a:lstStyle/>
          <a:p>
            <a:r>
              <a:rPr lang="en-GB" sz="1800" b="1" dirty="0">
                <a:effectLst/>
                <a:latin typeface="Arial" panose="020B0604020202020204" pitchFamily="34" charset="0"/>
              </a:rPr>
              <a:t>Higher order methods</a:t>
            </a:r>
            <a:br>
              <a:rPr lang="en-GB" sz="1800" dirty="0">
                <a:effectLst/>
                <a:latin typeface="Arial" panose="020B0604020202020204" pitchFamily="34" charset="0"/>
              </a:rPr>
            </a:br>
            <a:r>
              <a:rPr lang="en-GB" sz="1800" dirty="0" err="1">
                <a:effectLst/>
                <a:latin typeface="Arial" panose="020B0604020202020204" pitchFamily="34" charset="0"/>
              </a:rPr>
              <a:t>Nektar</a:t>
            </a:r>
            <a:r>
              <a:rPr lang="en-GB" sz="1800" dirty="0">
                <a:effectLst/>
                <a:latin typeface="Arial" panose="020B0604020202020204" pitchFamily="34" charset="0"/>
              </a:rPr>
              <a:t>++ for fusion </a:t>
            </a:r>
          </a:p>
          <a:p>
            <a:endParaRPr lang="en-GB" dirty="0">
              <a:latin typeface="Arial" panose="020B0604020202020204" pitchFamily="34" charset="0"/>
            </a:endParaRPr>
          </a:p>
          <a:p>
            <a:pPr marL="285750" indent="-285750">
              <a:buFont typeface="Arial" panose="020B0604020202020204" pitchFamily="34" charset="0"/>
              <a:buChar char="•"/>
            </a:pPr>
            <a:r>
              <a:rPr lang="en-GB" dirty="0" err="1">
                <a:effectLst/>
                <a:latin typeface="Arial" panose="020B0604020202020204" pitchFamily="34" charset="0"/>
              </a:rPr>
              <a:t>Parareal</a:t>
            </a:r>
            <a:r>
              <a:rPr lang="en-GB" dirty="0">
                <a:effectLst/>
                <a:latin typeface="Arial" panose="020B0604020202020204" pitchFamily="34" charset="0"/>
              </a:rPr>
              <a:t> implemented for a 1D plasma model, and 2D drift waves</a:t>
            </a:r>
          </a:p>
          <a:p>
            <a:pPr marL="285750" indent="-285750">
              <a:buFont typeface="Arial" panose="020B0604020202020204" pitchFamily="34" charset="0"/>
              <a:buChar char="•"/>
            </a:pPr>
            <a:r>
              <a:rPr lang="en-GB" dirty="0">
                <a:latin typeface="Arial" panose="020B0604020202020204" pitchFamily="34" charset="0"/>
              </a:rPr>
              <a:t>Convergence demonstrated but…</a:t>
            </a:r>
            <a:endParaRPr lang="en-GB" dirty="0">
              <a:effectLst/>
              <a:latin typeface="Arial" panose="020B0604020202020204" pitchFamily="34" charset="0"/>
            </a:endParaRPr>
          </a:p>
          <a:p>
            <a:endParaRPr lang="en-US" dirty="0"/>
          </a:p>
        </p:txBody>
      </p:sp>
      <p:pic>
        <p:nvPicPr>
          <p:cNvPr id="9" name="Picture 8">
            <a:extLst>
              <a:ext uri="{FF2B5EF4-FFF2-40B4-BE49-F238E27FC236}">
                <a16:creationId xmlns:a16="http://schemas.microsoft.com/office/drawing/2014/main" id="{F4B2ED92-8ECE-540C-B7D8-1FA4E83B5C68}"/>
              </a:ext>
            </a:extLst>
          </p:cNvPr>
          <p:cNvPicPr>
            <a:picLocks noChangeAspect="1"/>
          </p:cNvPicPr>
          <p:nvPr/>
        </p:nvPicPr>
        <p:blipFill>
          <a:blip r:embed="rId3"/>
          <a:stretch>
            <a:fillRect/>
          </a:stretch>
        </p:blipFill>
        <p:spPr>
          <a:xfrm>
            <a:off x="3628867" y="4623223"/>
            <a:ext cx="6164485" cy="2194557"/>
          </a:xfrm>
          <a:prstGeom prst="rect">
            <a:avLst/>
          </a:prstGeom>
        </p:spPr>
      </p:pic>
      <p:pic>
        <p:nvPicPr>
          <p:cNvPr id="1026" name="Picture 2">
            <a:extLst>
              <a:ext uri="{FF2B5EF4-FFF2-40B4-BE49-F238E27FC236}">
                <a16:creationId xmlns:a16="http://schemas.microsoft.com/office/drawing/2014/main" id="{4D03A980-A1C4-211B-1C13-07284C3D0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18" y="5032069"/>
            <a:ext cx="3148470" cy="103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61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Current Challenges </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28</a:t>
            </a:fld>
            <a:endParaRPr lang="en-US" dirty="0"/>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dirty="0"/>
              <a:t>© Crown Copyright, Met Office</a:t>
            </a:r>
          </a:p>
        </p:txBody>
      </p:sp>
      <p:sp>
        <p:nvSpPr>
          <p:cNvPr id="3" name="TextBox 2">
            <a:extLst>
              <a:ext uri="{FF2B5EF4-FFF2-40B4-BE49-F238E27FC236}">
                <a16:creationId xmlns:a16="http://schemas.microsoft.com/office/drawing/2014/main" id="{D85AC42D-F1FB-B5AB-070F-343E428881CC}"/>
              </a:ext>
            </a:extLst>
          </p:cNvPr>
          <p:cNvSpPr txBox="1"/>
          <p:nvPr/>
        </p:nvSpPr>
        <p:spPr>
          <a:xfrm>
            <a:off x="258232" y="1036087"/>
            <a:ext cx="3419060" cy="4247317"/>
          </a:xfrm>
          <a:prstGeom prst="rect">
            <a:avLst/>
          </a:prstGeom>
          <a:noFill/>
        </p:spPr>
        <p:txBody>
          <a:bodyPr wrap="square" rtlCol="0">
            <a:spAutoFit/>
          </a:bodyPr>
          <a:lstStyle/>
          <a:p>
            <a:r>
              <a:rPr lang="en-GB" sz="1800" b="1" dirty="0">
                <a:effectLst/>
                <a:latin typeface="Arial" panose="020B0604020202020204" pitchFamily="34" charset="0"/>
              </a:rPr>
              <a:t>Asymptotic Parallel-in-Time</a:t>
            </a:r>
            <a:endParaRPr lang="en-GB" b="1" dirty="0">
              <a:latin typeface="Arial" panose="020B0604020202020204" pitchFamily="34" charset="0"/>
            </a:endParaRPr>
          </a:p>
          <a:p>
            <a:r>
              <a:rPr lang="en-GB" sz="1800" dirty="0">
                <a:effectLst/>
                <a:latin typeface="Arial" panose="020B0604020202020204" pitchFamily="34" charset="0"/>
              </a:rPr>
              <a:t>Phase averaged model using exponential map embedded in time-parallel predictor-corrector</a:t>
            </a:r>
          </a:p>
          <a:p>
            <a:endParaRPr lang="en-GB"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Exponential map in </a:t>
            </a:r>
            <a:r>
              <a:rPr lang="en-US" dirty="0" err="1">
                <a:latin typeface="Arial" panose="020B0604020202020204" pitchFamily="34" charset="0"/>
              </a:rPr>
              <a:t>LFRic</a:t>
            </a:r>
            <a:r>
              <a:rPr lang="en-US" dirty="0">
                <a:latin typeface="Arial" panose="020B0604020202020204" pitchFamily="34" charset="0"/>
              </a:rPr>
              <a:t> goes beyond the current framework</a:t>
            </a:r>
          </a:p>
          <a:p>
            <a:pPr marL="285750" indent="-285750">
              <a:buFont typeface="Arial" panose="020B0604020202020204" pitchFamily="34" charset="0"/>
              <a:buChar char="•"/>
            </a:pPr>
            <a:r>
              <a:rPr lang="en-US" dirty="0">
                <a:latin typeface="Arial" panose="020B0604020202020204" pitchFamily="34" charset="0"/>
              </a:rPr>
              <a:t>It has been difficult to make use of the “bank”             RSE model for                   the required                  skillset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8CDF3E6-BC8D-8057-0E94-B983546244CD}"/>
              </a:ext>
            </a:extLst>
          </p:cNvPr>
          <p:cNvSpPr txBox="1"/>
          <p:nvPr/>
        </p:nvSpPr>
        <p:spPr>
          <a:xfrm>
            <a:off x="4264768" y="1028414"/>
            <a:ext cx="3419060" cy="2308324"/>
          </a:xfrm>
          <a:prstGeom prst="rect">
            <a:avLst/>
          </a:prstGeom>
          <a:noFill/>
        </p:spPr>
        <p:txBody>
          <a:bodyPr wrap="square" rtlCol="0">
            <a:spAutoFit/>
          </a:bodyPr>
          <a:lstStyle/>
          <a:p>
            <a:r>
              <a:rPr lang="en-GB" sz="1800" b="1" dirty="0" err="1">
                <a:effectLst/>
                <a:latin typeface="Arial" panose="020B0604020202020204" pitchFamily="34" charset="0"/>
              </a:rPr>
              <a:t>ParaDiag</a:t>
            </a:r>
            <a:r>
              <a:rPr lang="en-GB" sz="1800" b="1" dirty="0">
                <a:effectLst/>
                <a:latin typeface="Arial" panose="020B0604020202020204" pitchFamily="34" charset="0"/>
              </a:rPr>
              <a:t> algorithms: </a:t>
            </a:r>
            <a:r>
              <a:rPr lang="en-GB" sz="1800" b="1" dirty="0" err="1">
                <a:effectLst/>
                <a:latin typeface="Arial" panose="020B0604020202020204" pitchFamily="34" charset="0"/>
              </a:rPr>
              <a:t>asQ</a:t>
            </a:r>
            <a:r>
              <a:rPr lang="en-GB" sz="1800" dirty="0">
                <a:effectLst/>
                <a:latin typeface="Arial" panose="020B0604020202020204" pitchFamily="34" charset="0"/>
              </a:rPr>
              <a:t> </a:t>
            </a:r>
            <a:endParaRPr lang="en-GB" dirty="0">
              <a:effectLst/>
              <a:latin typeface="Arial" panose="020B0604020202020204" pitchFamily="34" charset="0"/>
            </a:endParaRPr>
          </a:p>
          <a:p>
            <a:r>
              <a:rPr lang="en-GB" sz="1800" dirty="0">
                <a:effectLst/>
                <a:latin typeface="Arial" panose="020B0604020202020204" pitchFamily="34" charset="0"/>
              </a:rPr>
              <a:t>Flexible, composable software</a:t>
            </a:r>
          </a:p>
          <a:p>
            <a:endParaRPr lang="en-GB"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Have identified three parts of the algorithm that need optimizing and have strategies for doing so – see Colin’s poster…</a:t>
            </a:r>
          </a:p>
        </p:txBody>
      </p:sp>
      <p:sp>
        <p:nvSpPr>
          <p:cNvPr id="7" name="TextBox 6">
            <a:extLst>
              <a:ext uri="{FF2B5EF4-FFF2-40B4-BE49-F238E27FC236}">
                <a16:creationId xmlns:a16="http://schemas.microsoft.com/office/drawing/2014/main" id="{581D3AB5-3B4D-DDD2-B903-3119F656278F}"/>
              </a:ext>
            </a:extLst>
          </p:cNvPr>
          <p:cNvSpPr txBox="1"/>
          <p:nvPr/>
        </p:nvSpPr>
        <p:spPr>
          <a:xfrm>
            <a:off x="8209536" y="1028414"/>
            <a:ext cx="3419060" cy="3139321"/>
          </a:xfrm>
          <a:prstGeom prst="rect">
            <a:avLst/>
          </a:prstGeom>
          <a:noFill/>
        </p:spPr>
        <p:txBody>
          <a:bodyPr wrap="square" rtlCol="0">
            <a:spAutoFit/>
          </a:bodyPr>
          <a:lstStyle/>
          <a:p>
            <a:r>
              <a:rPr lang="en-GB" sz="1800" b="1" dirty="0">
                <a:effectLst/>
                <a:latin typeface="Arial" panose="020B0604020202020204" pitchFamily="34" charset="0"/>
              </a:rPr>
              <a:t>Higher order methods</a:t>
            </a:r>
            <a:br>
              <a:rPr lang="en-GB" sz="1800" dirty="0">
                <a:effectLst/>
                <a:latin typeface="Arial" panose="020B0604020202020204" pitchFamily="34" charset="0"/>
              </a:rPr>
            </a:br>
            <a:r>
              <a:rPr lang="en-GB" sz="1800" dirty="0" err="1">
                <a:effectLst/>
                <a:latin typeface="Arial" panose="020B0604020202020204" pitchFamily="34" charset="0"/>
              </a:rPr>
              <a:t>Nektar</a:t>
            </a:r>
            <a:r>
              <a:rPr lang="en-GB" sz="1800" dirty="0">
                <a:effectLst/>
                <a:latin typeface="Arial" panose="020B0604020202020204" pitchFamily="34" charset="0"/>
              </a:rPr>
              <a:t>++ for fusion </a:t>
            </a:r>
          </a:p>
          <a:p>
            <a:endParaRPr lang="en-GB" dirty="0">
              <a:latin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rPr>
              <a:t>Parareal</a:t>
            </a:r>
            <a:r>
              <a:rPr lang="en-GB" dirty="0">
                <a:latin typeface="Arial" panose="020B0604020202020204" pitchFamily="34" charset="0"/>
              </a:rPr>
              <a:t> convergence demonstrated but… is this because the predictor is already good due to stability constraint?</a:t>
            </a:r>
          </a:p>
          <a:p>
            <a:pPr marL="285750" indent="-285750">
              <a:buFont typeface="Arial" panose="020B0604020202020204" pitchFamily="34" charset="0"/>
              <a:buChar char="•"/>
            </a:pPr>
            <a:r>
              <a:rPr lang="en-GB" dirty="0">
                <a:effectLst/>
                <a:latin typeface="Arial" panose="020B0604020202020204" pitchFamily="34" charset="0"/>
              </a:rPr>
              <a:t>Need to investigate implicit methods.</a:t>
            </a:r>
          </a:p>
          <a:p>
            <a:endParaRPr lang="en-US" dirty="0"/>
          </a:p>
        </p:txBody>
      </p:sp>
      <p:pic>
        <p:nvPicPr>
          <p:cNvPr id="8" name="Picture 7">
            <a:extLst>
              <a:ext uri="{FF2B5EF4-FFF2-40B4-BE49-F238E27FC236}">
                <a16:creationId xmlns:a16="http://schemas.microsoft.com/office/drawing/2014/main" id="{D2151391-E782-DC34-41E4-C5CF2CEF807F}"/>
              </a:ext>
            </a:extLst>
          </p:cNvPr>
          <p:cNvPicPr>
            <a:picLocks noChangeAspect="1"/>
          </p:cNvPicPr>
          <p:nvPr/>
        </p:nvPicPr>
        <p:blipFill>
          <a:blip r:embed="rId3"/>
          <a:stretch>
            <a:fillRect/>
          </a:stretch>
        </p:blipFill>
        <p:spPr>
          <a:xfrm>
            <a:off x="2406197" y="3975561"/>
            <a:ext cx="7585942" cy="2700596"/>
          </a:xfrm>
          <a:prstGeom prst="rect">
            <a:avLst/>
          </a:prstGeom>
        </p:spPr>
      </p:pic>
    </p:spTree>
    <p:extLst>
      <p:ext uri="{BB962C8B-B14F-4D97-AF65-F5344CB8AC3E}">
        <p14:creationId xmlns:p14="http://schemas.microsoft.com/office/powerpoint/2010/main" val="53555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a:xfrm>
            <a:off x="241402" y="404302"/>
            <a:ext cx="11934240" cy="443198"/>
          </a:xfrm>
        </p:spPr>
        <p:txBody>
          <a:bodyPr/>
          <a:lstStyle/>
          <a:p>
            <a:r>
              <a:rPr lang="en-GB"/>
              <a:t>The difficulty with Benchmarking</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6" name="Text Placeholder 2">
            <a:extLst>
              <a:ext uri="{FF2B5EF4-FFF2-40B4-BE49-F238E27FC236}">
                <a16:creationId xmlns:a16="http://schemas.microsoft.com/office/drawing/2014/main" id="{D785BEF8-22DD-A1F9-B902-A2C78596BE22}"/>
              </a:ext>
            </a:extLst>
          </p:cNvPr>
          <p:cNvSpPr txBox="1">
            <a:spLocks/>
          </p:cNvSpPr>
          <p:nvPr/>
        </p:nvSpPr>
        <p:spPr>
          <a:xfrm>
            <a:off x="375332" y="974158"/>
            <a:ext cx="7868897" cy="2873637"/>
          </a:xfrm>
          <a:prstGeom prst="roundRect">
            <a:avLst>
              <a:gd name="adj" fmla="val 7285"/>
            </a:avLst>
          </a:prstGeom>
        </p:spPr>
        <p:style>
          <a:lnRef idx="2">
            <a:schemeClr val="accent1">
              <a:shade val="15000"/>
            </a:schemeClr>
          </a:lnRef>
          <a:fillRef idx="1">
            <a:schemeClr val="accent1"/>
          </a:fillRef>
          <a:effectRef idx="0">
            <a:schemeClr val="accent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Arial"/>
              </a:rPr>
              <a:t>Superficially, benchmarking means running a program and measuring how long it took  </a:t>
            </a:r>
            <a:r>
              <a:rPr lang="en-US" sz="2000" b="1">
                <a:cs typeface="Arial"/>
              </a:rPr>
              <a:t>– How hard can that be!</a:t>
            </a:r>
            <a:endParaRPr lang="en-US" sz="2000">
              <a:cs typeface="Arial"/>
            </a:endParaRPr>
          </a:p>
          <a:p>
            <a:r>
              <a:rPr lang="en-US" sz="2000">
                <a:cs typeface="Arial"/>
              </a:rPr>
              <a:t>On HPC systems things get more </a:t>
            </a:r>
            <a:r>
              <a:rPr lang="en-US" sz="2000" b="1">
                <a:cs typeface="Arial"/>
              </a:rPr>
              <a:t>complicated</a:t>
            </a:r>
            <a:endParaRPr lang="en-US" sz="2000"/>
          </a:p>
          <a:p>
            <a:r>
              <a:rPr lang="en-US" sz="2000">
                <a:cs typeface="Arial"/>
              </a:rPr>
              <a:t>There are many ways to compile a code</a:t>
            </a:r>
            <a:endParaRPr lang="en-US" sz="2000"/>
          </a:p>
          <a:p>
            <a:r>
              <a:rPr lang="en-US" sz="2000">
                <a:cs typeface="Arial"/>
              </a:rPr>
              <a:t>There are many ways to use the available hardware</a:t>
            </a:r>
            <a:endParaRPr lang="en-US" sz="2000"/>
          </a:p>
          <a:p>
            <a:r>
              <a:rPr lang="en-US" sz="2000">
                <a:cs typeface="Arial"/>
              </a:rPr>
              <a:t>There are many different HPC systems</a:t>
            </a:r>
            <a:endParaRPr lang="en-US" sz="2000"/>
          </a:p>
          <a:p>
            <a:r>
              <a:rPr lang="en-US" sz="2000">
                <a:cs typeface="Arial"/>
              </a:rPr>
              <a:t>There are many benchmarks to choose from</a:t>
            </a:r>
            <a:endParaRPr lang="en-US" sz="2000"/>
          </a:p>
        </p:txBody>
      </p:sp>
      <p:sp>
        <p:nvSpPr>
          <p:cNvPr id="8" name="Text Placeholder 2">
            <a:extLst>
              <a:ext uri="{FF2B5EF4-FFF2-40B4-BE49-F238E27FC236}">
                <a16:creationId xmlns:a16="http://schemas.microsoft.com/office/drawing/2014/main" id="{2C70E671-BAFB-098A-B979-1D9E9354B67E}"/>
              </a:ext>
            </a:extLst>
          </p:cNvPr>
          <p:cNvSpPr txBox="1">
            <a:spLocks/>
          </p:cNvSpPr>
          <p:nvPr/>
        </p:nvSpPr>
        <p:spPr>
          <a:xfrm>
            <a:off x="375332" y="4033656"/>
            <a:ext cx="7609637" cy="2305300"/>
          </a:xfrm>
          <a:prstGeom prst="roundRect">
            <a:avLst>
              <a:gd name="adj" fmla="val 6483"/>
            </a:avLst>
          </a:prstGeom>
          <a:solidFill>
            <a:srgbClr val="95A5BA"/>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cs typeface="Arial"/>
              </a:rPr>
              <a:t>Part of the </a:t>
            </a:r>
            <a:r>
              <a:rPr lang="en-US" sz="2000" b="1">
                <a:cs typeface="Arial"/>
              </a:rPr>
              <a:t>ExCALIBUR</a:t>
            </a:r>
            <a:r>
              <a:rPr lang="en-US" sz="2000" baseline="30000">
                <a:cs typeface="Arial"/>
              </a:rPr>
              <a:t>1</a:t>
            </a:r>
            <a:r>
              <a:rPr lang="en-US" sz="2000">
                <a:cs typeface="Arial"/>
              </a:rPr>
              <a:t> Hardware &amp; Enabling Software (H&amp;ES) theme</a:t>
            </a:r>
          </a:p>
          <a:p>
            <a:r>
              <a:rPr lang="en-US" sz="2000">
                <a:cs typeface="Arial"/>
              </a:rPr>
              <a:t>Benchmarking framework &amp; suite</a:t>
            </a:r>
          </a:p>
          <a:p>
            <a:r>
              <a:rPr lang="en-US" sz="2000">
                <a:cs typeface="Arial"/>
              </a:rPr>
              <a:t>Performance Portability benchmark &amp; tools</a:t>
            </a:r>
          </a:p>
          <a:p>
            <a:r>
              <a:rPr lang="en-US" sz="2000">
                <a:cs typeface="Arial"/>
              </a:rPr>
              <a:t>Conjugate Gradient Solver benchmarks</a:t>
            </a:r>
          </a:p>
          <a:p>
            <a:r>
              <a:rPr lang="en-US" sz="2000">
                <a:cs typeface="Arial"/>
              </a:rPr>
              <a:t>Training &amp; knowledge exchange</a:t>
            </a:r>
          </a:p>
        </p:txBody>
      </p:sp>
      <p:pic>
        <p:nvPicPr>
          <p:cNvPr id="7" name="Picture 6" descr="A diagram of a process&#10;&#10;Description automatically generated">
            <a:extLst>
              <a:ext uri="{FF2B5EF4-FFF2-40B4-BE49-F238E27FC236}">
                <a16:creationId xmlns:a16="http://schemas.microsoft.com/office/drawing/2014/main" id="{168214AE-9DE1-42B7-D0FE-3D1C4A153F46}"/>
              </a:ext>
            </a:extLst>
          </p:cNvPr>
          <p:cNvPicPr>
            <a:picLocks noChangeAspect="1"/>
          </p:cNvPicPr>
          <p:nvPr/>
        </p:nvPicPr>
        <p:blipFill>
          <a:blip r:embed="rId3"/>
          <a:stretch>
            <a:fillRect/>
          </a:stretch>
        </p:blipFill>
        <p:spPr>
          <a:xfrm>
            <a:off x="8869113" y="625901"/>
            <a:ext cx="2304518" cy="4368227"/>
          </a:xfrm>
          <a:prstGeom prst="rect">
            <a:avLst/>
          </a:prstGeom>
          <a:ln>
            <a:solidFill>
              <a:schemeClr val="tx1"/>
            </a:solidFill>
          </a:ln>
        </p:spPr>
      </p:pic>
    </p:spTree>
    <p:extLst>
      <p:ext uri="{BB962C8B-B14F-4D97-AF65-F5344CB8AC3E}">
        <p14:creationId xmlns:p14="http://schemas.microsoft.com/office/powerpoint/2010/main" val="2632296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9960-C2C7-2059-D5A9-80EC6C9CEA95}"/>
              </a:ext>
            </a:extLst>
          </p:cNvPr>
          <p:cNvSpPr>
            <a:spLocks noGrp="1"/>
          </p:cNvSpPr>
          <p:nvPr>
            <p:ph type="ctrTitle"/>
          </p:nvPr>
        </p:nvSpPr>
        <p:spPr/>
        <p:txBody>
          <a:bodyPr/>
          <a:lstStyle/>
          <a:p>
            <a:r>
              <a:rPr lang="en-GB" sz="3200"/>
              <a:t>How to become </a:t>
            </a:r>
            <a:r>
              <a:rPr lang="en-GB" sz="3200" err="1"/>
              <a:t>taskified</a:t>
            </a:r>
            <a:r>
              <a:rPr lang="en-GB" sz="3200"/>
              <a:t> - introducing tasks into existing code bases </a:t>
            </a:r>
          </a:p>
        </p:txBody>
      </p:sp>
      <p:sp>
        <p:nvSpPr>
          <p:cNvPr id="3" name="Text Placeholder 2">
            <a:extLst>
              <a:ext uri="{FF2B5EF4-FFF2-40B4-BE49-F238E27FC236}">
                <a16:creationId xmlns:a16="http://schemas.microsoft.com/office/drawing/2014/main" id="{86699C5F-CDCB-7AFB-9F58-5A941471EA2C}"/>
              </a:ext>
            </a:extLst>
          </p:cNvPr>
          <p:cNvSpPr>
            <a:spLocks noGrp="1"/>
          </p:cNvSpPr>
          <p:nvPr>
            <p:ph type="body" sz="quarter" idx="11"/>
          </p:nvPr>
        </p:nvSpPr>
        <p:spPr/>
        <p:txBody>
          <a:bodyPr/>
          <a:lstStyle/>
          <a:p>
            <a:r>
              <a:rPr lang="en-GB"/>
              <a:t>Engineer’s House, 11-12 October 2023</a:t>
            </a:r>
          </a:p>
          <a:p>
            <a:endParaRPr lang="en-GB"/>
          </a:p>
        </p:txBody>
      </p:sp>
      <p:sp>
        <p:nvSpPr>
          <p:cNvPr id="4" name="Text Placeholder 3">
            <a:extLst>
              <a:ext uri="{FF2B5EF4-FFF2-40B4-BE49-F238E27FC236}">
                <a16:creationId xmlns:a16="http://schemas.microsoft.com/office/drawing/2014/main" id="{493F64B1-636E-AE72-7EA4-5B0F622845D4}"/>
              </a:ext>
            </a:extLst>
          </p:cNvPr>
          <p:cNvSpPr>
            <a:spLocks noGrp="1"/>
          </p:cNvSpPr>
          <p:nvPr>
            <p:ph type="body" sz="quarter" idx="12"/>
          </p:nvPr>
        </p:nvSpPr>
        <p:spPr/>
        <p:txBody>
          <a:bodyPr/>
          <a:lstStyle/>
          <a:p>
            <a:r>
              <a:rPr lang="en-GB"/>
              <a:t>Tobias </a:t>
            </a:r>
            <a:r>
              <a:rPr lang="en-GB" err="1"/>
              <a:t>Weinzierl</a:t>
            </a:r>
            <a:endParaRPr lang="en-GB"/>
          </a:p>
        </p:txBody>
      </p:sp>
    </p:spTree>
    <p:extLst>
      <p:ext uri="{BB962C8B-B14F-4D97-AF65-F5344CB8AC3E}">
        <p14:creationId xmlns:p14="http://schemas.microsoft.com/office/powerpoint/2010/main" val="239861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258120" y="411480"/>
            <a:ext cx="11737080" cy="442800"/>
          </a:xfrm>
          <a:prstGeom prst="rect">
            <a:avLst/>
          </a:prstGeom>
          <a:noFill/>
          <a:ln w="0">
            <a:noFill/>
          </a:ln>
        </p:spPr>
        <p:txBody>
          <a:bodyPr lIns="0" tIns="0" rIns="0" bIns="0" anchor="b">
            <a:noAutofit/>
          </a:bodyPr>
          <a:lstStyle/>
          <a:p>
            <a:pPr indent="0" defTabSz="914400">
              <a:lnSpc>
                <a:spcPct val="90000"/>
              </a:lnSpc>
              <a:buNone/>
            </a:pPr>
            <a:r>
              <a:rPr lang="en-GB" sz="3200" b="1" strike="noStrike" spc="-1">
                <a:solidFill>
                  <a:schemeClr val="dk1"/>
                </a:solidFill>
                <a:latin typeface="Arial"/>
              </a:rPr>
              <a:t>Project Overview: Tasks are our white knights</a:t>
            </a:r>
            <a:endParaRPr lang="en-US" sz="3200" b="0" strike="noStrike" spc="-1">
              <a:solidFill>
                <a:schemeClr val="dk1"/>
              </a:solidFill>
              <a:latin typeface="Arial"/>
            </a:endParaRPr>
          </a:p>
        </p:txBody>
      </p:sp>
      <p:sp>
        <p:nvSpPr>
          <p:cNvPr id="184" name="PlaceHolder 2"/>
          <p:cNvSpPr>
            <a:spLocks noGrp="1"/>
          </p:cNvSpPr>
          <p:nvPr>
            <p:ph type="dt" idx="10"/>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dk1"/>
                </a:solidFill>
                <a:latin typeface="Arial"/>
              </a:defRPr>
            </a:lvl1pPr>
          </a:lstStyle>
          <a:p>
            <a:pPr indent="0" defTabSz="914400">
              <a:lnSpc>
                <a:spcPct val="100000"/>
              </a:lnSpc>
              <a:buNone/>
            </a:pPr>
            <a:r>
              <a:rPr lang="en-US" sz="1400" b="0" strike="noStrike" spc="-1">
                <a:solidFill>
                  <a:schemeClr val="dk1"/>
                </a:solidFill>
                <a:latin typeface="Arial"/>
              </a:rPr>
              <a:t>© Crown Copyright, Met Office</a:t>
            </a:r>
            <a:endParaRPr lang="en-US" sz="1400" b="0" strike="noStrike" spc="-1">
              <a:solidFill>
                <a:srgbClr val="000000"/>
              </a:solidFill>
              <a:latin typeface="Times New Roman"/>
            </a:endParaRPr>
          </a:p>
        </p:txBody>
      </p:sp>
      <p:pic>
        <p:nvPicPr>
          <p:cNvPr id="185" name="Picture 184"/>
          <p:cNvPicPr/>
          <p:nvPr/>
        </p:nvPicPr>
        <p:blipFill>
          <a:blip r:embed="rId3"/>
          <a:stretch/>
        </p:blipFill>
        <p:spPr>
          <a:xfrm>
            <a:off x="627480" y="1371600"/>
            <a:ext cx="4401720" cy="3944880"/>
          </a:xfrm>
          <a:prstGeom prst="rect">
            <a:avLst/>
          </a:prstGeom>
          <a:ln w="0">
            <a:noFill/>
          </a:ln>
        </p:spPr>
      </p:pic>
      <p:pic>
        <p:nvPicPr>
          <p:cNvPr id="186" name="Picture 185"/>
          <p:cNvPicPr/>
          <p:nvPr/>
        </p:nvPicPr>
        <p:blipFill>
          <a:blip r:embed="rId4"/>
          <a:stretch/>
        </p:blipFill>
        <p:spPr>
          <a:xfrm>
            <a:off x="4863240" y="1600200"/>
            <a:ext cx="2760840" cy="4044600"/>
          </a:xfrm>
          <a:prstGeom prst="rect">
            <a:avLst/>
          </a:prstGeom>
          <a:ln w="0">
            <a:noFill/>
          </a:ln>
        </p:spPr>
      </p:pic>
      <p:pic>
        <p:nvPicPr>
          <p:cNvPr id="187" name="Picture 186"/>
          <p:cNvPicPr/>
          <p:nvPr/>
        </p:nvPicPr>
        <p:blipFill>
          <a:blip r:embed="rId5"/>
          <a:stretch/>
        </p:blipFill>
        <p:spPr>
          <a:xfrm>
            <a:off x="8229600" y="1600200"/>
            <a:ext cx="3056040" cy="3492720"/>
          </a:xfrm>
          <a:prstGeom prst="rect">
            <a:avLst/>
          </a:prstGeom>
          <a:ln w="0">
            <a:noFill/>
          </a:ln>
        </p:spPr>
      </p:pic>
      <p:sp>
        <p:nvSpPr>
          <p:cNvPr id="4" name="PlaceHolder 3"/>
          <p:cNvSpPr>
            <a:spLocks noGrp="1"/>
          </p:cNvSpPr>
          <p:nvPr>
            <p:ph type="sldNum" idx="1"/>
          </p:nvPr>
        </p:nvSpPr>
        <p:spPr/>
        <p:txBody>
          <a:bodyPr/>
          <a:lstStyle/>
          <a:p>
            <a:fld id="{480C63E7-31F5-4EEA-B1B1-58CFEEB575FA}" type="slidenum">
              <a:rPr/>
              <a:t>30</a:t>
            </a:fld>
            <a:endParaRPr/>
          </a:p>
        </p:txBody>
      </p:sp>
    </p:spTree>
    <p:extLst>
      <p:ext uri="{BB962C8B-B14F-4D97-AF65-F5344CB8AC3E}">
        <p14:creationId xmlns:p14="http://schemas.microsoft.com/office/powerpoint/2010/main" val="3764175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258120" y="411480"/>
            <a:ext cx="11737080" cy="442800"/>
          </a:xfrm>
          <a:prstGeom prst="rect">
            <a:avLst/>
          </a:prstGeom>
          <a:noFill/>
          <a:ln w="0">
            <a:noFill/>
          </a:ln>
        </p:spPr>
        <p:txBody>
          <a:bodyPr lIns="0" tIns="0" rIns="0" bIns="0" anchor="b">
            <a:noAutofit/>
          </a:bodyPr>
          <a:lstStyle/>
          <a:p>
            <a:pPr indent="0" defTabSz="914400">
              <a:lnSpc>
                <a:spcPct val="90000"/>
              </a:lnSpc>
              <a:buNone/>
            </a:pPr>
            <a:r>
              <a:rPr lang="en-GB" sz="3200" b="1" strike="noStrike" spc="-1">
                <a:solidFill>
                  <a:schemeClr val="dk1"/>
                </a:solidFill>
                <a:latin typeface="Arial"/>
              </a:rPr>
              <a:t>Project Status: Tasks often don’t deliver</a:t>
            </a:r>
            <a:endParaRPr lang="en-US" sz="3200" b="0" strike="noStrike" spc="-1">
              <a:solidFill>
                <a:schemeClr val="dk1"/>
              </a:solidFill>
              <a:latin typeface="Arial"/>
            </a:endParaRPr>
          </a:p>
        </p:txBody>
      </p:sp>
      <p:sp>
        <p:nvSpPr>
          <p:cNvPr id="189" name="PlaceHolder 2"/>
          <p:cNvSpPr>
            <a:spLocks noGrp="1"/>
          </p:cNvSpPr>
          <p:nvPr>
            <p:ph type="dt" idx="11"/>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dk1"/>
                </a:solidFill>
                <a:latin typeface="Arial"/>
              </a:defRPr>
            </a:lvl1pPr>
          </a:lstStyle>
          <a:p>
            <a:pPr indent="0" defTabSz="914400">
              <a:lnSpc>
                <a:spcPct val="100000"/>
              </a:lnSpc>
              <a:buNone/>
            </a:pPr>
            <a:r>
              <a:rPr lang="en-US" sz="1400" b="0" strike="noStrike" spc="-1">
                <a:solidFill>
                  <a:schemeClr val="dk1"/>
                </a:solidFill>
                <a:latin typeface="Arial"/>
              </a:rPr>
              <a:t>© Crown Copyright, Met Office</a:t>
            </a:r>
            <a:endParaRPr lang="en-US" sz="1400" b="0" strike="noStrike" spc="-1">
              <a:solidFill>
                <a:srgbClr val="000000"/>
              </a:solidFill>
              <a:latin typeface="Times New Roman"/>
            </a:endParaRPr>
          </a:p>
        </p:txBody>
      </p:sp>
      <p:sp>
        <p:nvSpPr>
          <p:cNvPr id="190" name="TextBox 189"/>
          <p:cNvSpPr txBox="1"/>
          <p:nvPr/>
        </p:nvSpPr>
        <p:spPr>
          <a:xfrm>
            <a:off x="7086600" y="1600200"/>
            <a:ext cx="4074480" cy="3161880"/>
          </a:xfrm>
          <a:prstGeom prst="rect">
            <a:avLst/>
          </a:prstGeom>
          <a:noFill/>
          <a:ln w="0">
            <a:noFill/>
          </a:ln>
        </p:spPr>
        <p:txBody>
          <a:bodyPr lIns="90000" tIns="45000" rIns="90000" bIns="45000" anchor="t">
            <a:noAutofit/>
          </a:bodyPr>
          <a:lstStyle/>
          <a:p>
            <a:r>
              <a:rPr lang="en-US" sz="1800" b="0" strike="noStrike" spc="-1">
                <a:solidFill>
                  <a:srgbClr val="000000"/>
                </a:solidFill>
                <a:latin typeface="Arial"/>
              </a:rPr>
              <a:t>Incremental taskification:</a:t>
            </a:r>
          </a:p>
          <a:p>
            <a:r>
              <a:rPr lang="en-US" sz="1800" b="0" strike="noStrike" spc="-1">
                <a:solidFill>
                  <a:srgbClr val="000000"/>
                </a:solidFill>
                <a:latin typeface="Arial"/>
              </a:rPr>
              <a:t>- Indicate where tasks might be</a:t>
            </a:r>
          </a:p>
          <a:p>
            <a:r>
              <a:rPr lang="en-US" sz="1800" b="0" strike="noStrike" spc="-1">
                <a:solidFill>
                  <a:srgbClr val="000000"/>
                </a:solidFill>
                <a:latin typeface="Arial"/>
              </a:rPr>
              <a:t>- Indicate dependencies (where clear)</a:t>
            </a:r>
          </a:p>
          <a:p>
            <a:r>
              <a:rPr lang="en-US" sz="1800" b="0" strike="noStrike" spc="-1">
                <a:solidFill>
                  <a:srgbClr val="000000"/>
                </a:solidFill>
                <a:latin typeface="Arial"/>
              </a:rPr>
              <a:t>- Combine with existing parallelisation</a:t>
            </a:r>
            <a:br>
              <a:rPr sz="1800"/>
            </a:br>
            <a:r>
              <a:rPr lang="en-US" sz="1800" b="0" strike="noStrike" spc="-1">
                <a:solidFill>
                  <a:srgbClr val="000000"/>
                </a:solidFill>
                <a:latin typeface="Arial"/>
              </a:rPr>
              <a:t>  (OMPT)</a:t>
            </a:r>
          </a:p>
          <a:p>
            <a:r>
              <a:rPr lang="en-US" sz="1800" b="0" strike="noStrike" spc="-1">
                <a:solidFill>
                  <a:srgbClr val="000000"/>
                </a:solidFill>
                <a:latin typeface="Arial"/>
              </a:rPr>
              <a:t>→ Rely on a tool for recommendations</a:t>
            </a:r>
          </a:p>
          <a:p>
            <a:endParaRPr lang="en-US" sz="1800" b="0" strike="noStrike" spc="-1">
              <a:solidFill>
                <a:srgbClr val="000000"/>
              </a:solidFill>
              <a:latin typeface="Arial"/>
            </a:endParaRPr>
          </a:p>
          <a:p>
            <a:r>
              <a:rPr lang="en-US" sz="1800" b="0" strike="noStrike" spc="-1">
                <a:solidFill>
                  <a:srgbClr val="000000"/>
                </a:solidFill>
                <a:latin typeface="Arial"/>
              </a:rPr>
              <a:t>Data acquisition:</a:t>
            </a:r>
          </a:p>
          <a:p>
            <a:r>
              <a:rPr lang="en-US" sz="1800" b="0" strike="noStrike" spc="-1">
                <a:solidFill>
                  <a:srgbClr val="000000"/>
                </a:solidFill>
                <a:latin typeface="Arial"/>
              </a:rPr>
              <a:t>- Trace run (OTF2 format)</a:t>
            </a:r>
          </a:p>
          <a:p>
            <a:r>
              <a:rPr lang="en-US" sz="1800" b="0" strike="noStrike" spc="-1">
                <a:solidFill>
                  <a:srgbClr val="000000"/>
                </a:solidFill>
                <a:latin typeface="Arial"/>
              </a:rPr>
              <a:t>- Visualise potential task graph</a:t>
            </a:r>
          </a:p>
          <a:p>
            <a:r>
              <a:rPr lang="en-US" sz="1800" b="0" strike="noStrike" spc="-1">
                <a:solidFill>
                  <a:srgbClr val="000000"/>
                </a:solidFill>
                <a:latin typeface="Arial"/>
              </a:rPr>
              <a:t>- Use simulator to predict pay-off</a:t>
            </a:r>
          </a:p>
          <a:p>
            <a:r>
              <a:rPr lang="en-US" sz="1800" b="0" strike="noStrike" spc="-1">
                <a:solidFill>
                  <a:srgbClr val="000000"/>
                </a:solidFill>
                <a:latin typeface="Arial"/>
              </a:rPr>
              <a:t>→ Data-driven not intuition-driven</a:t>
            </a:r>
          </a:p>
        </p:txBody>
      </p:sp>
      <p:sp>
        <p:nvSpPr>
          <p:cNvPr id="191" name="TextBox 190"/>
          <p:cNvSpPr txBox="1"/>
          <p:nvPr/>
        </p:nvSpPr>
        <p:spPr>
          <a:xfrm>
            <a:off x="457200" y="1371600"/>
            <a:ext cx="5257800" cy="4343400"/>
          </a:xfrm>
          <a:prstGeom prst="rect">
            <a:avLst/>
          </a:prstGeom>
          <a:noFill/>
          <a:ln w="0">
            <a:noFill/>
          </a:ln>
        </p:spPr>
        <p:txBody>
          <a:bodyPr lIns="90000" tIns="45000" rIns="90000" bIns="45000" anchor="t">
            <a:noAutofit/>
          </a:bodyPr>
          <a:lstStyle/>
          <a:p>
            <a:r>
              <a:rPr lang="en-US" sz="1000" b="0" strike="noStrike" spc="-1">
                <a:solidFill>
                  <a:srgbClr val="000000"/>
                </a:solidFill>
                <a:latin typeface="Courier New"/>
              </a:rPr>
              <a:t>int fib(int n) {</a:t>
            </a:r>
          </a:p>
          <a:p>
            <a:r>
              <a:rPr lang="en-US" sz="1000" b="0" strike="noStrike" spc="-1">
                <a:solidFill>
                  <a:srgbClr val="000000"/>
                </a:solidFill>
                <a:latin typeface="Courier New"/>
              </a:rPr>
              <a:t>    if (n&lt;2) return n;</a:t>
            </a:r>
          </a:p>
          <a:p>
            <a:r>
              <a:rPr lang="en-US" sz="1000" b="0" strike="noStrike" spc="-1">
                <a:solidFill>
                  <a:srgbClr val="000000"/>
                </a:solidFill>
                <a:latin typeface="Courier New"/>
              </a:rPr>
              <a:t>    int i, j;</a:t>
            </a:r>
          </a:p>
          <a:p>
            <a:endParaRPr lang="en-US" sz="1000" b="0" strike="noStrike" spc="-1">
              <a:solidFill>
                <a:srgbClr val="000000"/>
              </a:solidFill>
              <a:latin typeface="Courier New"/>
            </a:endParaRPr>
          </a:p>
          <a:p>
            <a:r>
              <a:rPr lang="en-US" sz="1000" b="0" strike="noStrike" spc="-1">
                <a:solidFill>
                  <a:srgbClr val="000000"/>
                </a:solidFill>
                <a:latin typeface="Courier New"/>
              </a:rPr>
              <a:t>    // refer to the parent task. Leave away if too complicated</a:t>
            </a:r>
          </a:p>
          <a:p>
            <a:r>
              <a:rPr lang="en-US" sz="1000" b="0" strike="noStrike" spc="-1">
                <a:solidFill>
                  <a:srgbClr val="000000"/>
                </a:solidFill>
                <a:latin typeface="Courier New"/>
              </a:rPr>
              <a:t>    OTTER_POOL_DECL_POP(parent);</a:t>
            </a:r>
          </a:p>
          <a:p>
            <a:endParaRPr lang="en-US" sz="1000" b="0" strike="noStrike" spc="-1">
              <a:solidFill>
                <a:srgbClr val="000000"/>
              </a:solidFill>
              <a:latin typeface="Courier New"/>
            </a:endParaRPr>
          </a:p>
          <a:p>
            <a:r>
              <a:rPr lang="en-US" sz="1000" b="0" strike="noStrike" spc="-1">
                <a:solidFill>
                  <a:srgbClr val="000000"/>
                </a:solidFill>
                <a:latin typeface="Courier New"/>
              </a:rPr>
              <a:t>    // indicate a task</a:t>
            </a:r>
          </a:p>
          <a:p>
            <a:r>
              <a:rPr lang="en-US" sz="1000" b="0" strike="noStrike" spc="-1">
                <a:solidFill>
                  <a:srgbClr val="000000"/>
                </a:solidFill>
                <a:latin typeface="Courier New"/>
              </a:rPr>
              <a:t>    OTTER_DEFINE_TASK(child1, parent, ...);</a:t>
            </a:r>
          </a:p>
          <a:p>
            <a:r>
              <a:rPr lang="en-US" sz="1000" b="0" strike="noStrike" spc="-1">
                <a:solidFill>
                  <a:srgbClr val="000000"/>
                </a:solidFill>
                <a:latin typeface="Courier New"/>
              </a:rPr>
              <a:t>    OTTER_TASK_START(child1);</a:t>
            </a:r>
          </a:p>
          <a:p>
            <a:r>
              <a:rPr lang="en-US" sz="1000" b="0" strike="noStrike" spc="-1">
                <a:solidFill>
                  <a:srgbClr val="000000"/>
                </a:solidFill>
                <a:latin typeface="Courier New"/>
              </a:rPr>
              <a:t>    i = fib(n - 1);</a:t>
            </a:r>
          </a:p>
          <a:p>
            <a:r>
              <a:rPr lang="en-US" sz="1000" b="0" strike="noStrike" spc="-1">
                <a:solidFill>
                  <a:srgbClr val="000000"/>
                </a:solidFill>
                <a:latin typeface="Courier New"/>
              </a:rPr>
              <a:t>    OTTER_TASK_END(child1);</a:t>
            </a:r>
          </a:p>
          <a:p>
            <a:endParaRPr lang="en-US" sz="1000" b="0" strike="noStrike" spc="-1">
              <a:solidFill>
                <a:srgbClr val="000000"/>
              </a:solidFill>
              <a:latin typeface="Courier New"/>
            </a:endParaRPr>
          </a:p>
          <a:p>
            <a:r>
              <a:rPr lang="en-US" sz="1000" b="0" strike="noStrike" spc="-1">
                <a:solidFill>
                  <a:srgbClr val="000000"/>
                </a:solidFill>
                <a:latin typeface="Courier New"/>
              </a:rPr>
              <a:t>    // indicate a task</a:t>
            </a:r>
          </a:p>
          <a:p>
            <a:r>
              <a:rPr lang="en-US" sz="1000" b="0" strike="noStrike" spc="-1">
                <a:solidFill>
                  <a:srgbClr val="000000"/>
                </a:solidFill>
                <a:latin typeface="Courier New"/>
              </a:rPr>
              <a:t>    OTTER_DEFINE_TASK(child2, parent, ...);</a:t>
            </a:r>
          </a:p>
          <a:p>
            <a:r>
              <a:rPr lang="en-US" sz="1000" b="0" strike="noStrike" spc="-1">
                <a:solidFill>
                  <a:srgbClr val="000000"/>
                </a:solidFill>
                <a:latin typeface="Courier New"/>
              </a:rPr>
              <a:t>    OTTER_TASK_START(child2);</a:t>
            </a:r>
          </a:p>
          <a:p>
            <a:r>
              <a:rPr lang="en-US" sz="1000" b="0" strike="noStrike" spc="-1">
                <a:solidFill>
                  <a:srgbClr val="000000"/>
                </a:solidFill>
                <a:latin typeface="Courier New"/>
              </a:rPr>
              <a:t>    j = fib(n - 2);</a:t>
            </a:r>
          </a:p>
          <a:p>
            <a:r>
              <a:rPr lang="en-US" sz="1000" b="0" strike="noStrike" spc="-1">
                <a:solidFill>
                  <a:srgbClr val="000000"/>
                </a:solidFill>
                <a:latin typeface="Courier New"/>
              </a:rPr>
              <a:t>    OTTER_TASK_END(child2);</a:t>
            </a:r>
          </a:p>
          <a:p>
            <a:endParaRPr lang="en-US" sz="1000" b="0" strike="noStrike" spc="-1">
              <a:solidFill>
                <a:srgbClr val="000000"/>
              </a:solidFill>
              <a:latin typeface="Courier New"/>
            </a:endParaRPr>
          </a:p>
          <a:p>
            <a:r>
              <a:rPr lang="en-US" sz="1000" b="0" strike="noStrike" spc="-1">
                <a:solidFill>
                  <a:srgbClr val="000000"/>
                </a:solidFill>
                <a:latin typeface="Courier New"/>
              </a:rPr>
              <a:t>    // Indicate a synchronisation constraint</a:t>
            </a:r>
          </a:p>
          <a:p>
            <a:r>
              <a:rPr lang="en-US" sz="1000" b="0" strike="noStrike" spc="-1">
                <a:solidFill>
                  <a:srgbClr val="000000"/>
                </a:solidFill>
                <a:latin typeface="Courier New"/>
              </a:rPr>
              <a:t>    OTTER_TASK_WAIT_FOR(parent, children);</a:t>
            </a:r>
          </a:p>
          <a:p>
            <a:endParaRPr lang="en-US" sz="1000" b="0" strike="noStrike" spc="-1">
              <a:solidFill>
                <a:srgbClr val="000000"/>
              </a:solidFill>
              <a:latin typeface="Courier New"/>
            </a:endParaRPr>
          </a:p>
          <a:p>
            <a:r>
              <a:rPr lang="en-US" sz="1000" b="0" strike="noStrike" spc="-1">
                <a:solidFill>
                  <a:srgbClr val="000000"/>
                </a:solidFill>
                <a:latin typeface="Courier New"/>
              </a:rPr>
              <a:t>    return i+j;</a:t>
            </a:r>
          </a:p>
          <a:p>
            <a:r>
              <a:rPr lang="en-US" sz="1000" b="0" strike="noStrike" spc="-1">
                <a:solidFill>
                  <a:srgbClr val="000000"/>
                </a:solidFill>
                <a:latin typeface="Courier New"/>
              </a:rPr>
              <a:t>}</a:t>
            </a:r>
          </a:p>
        </p:txBody>
      </p:sp>
      <p:sp>
        <p:nvSpPr>
          <p:cNvPr id="4" name="PlaceHolder 3"/>
          <p:cNvSpPr>
            <a:spLocks noGrp="1"/>
          </p:cNvSpPr>
          <p:nvPr>
            <p:ph type="sldNum" idx="5"/>
          </p:nvPr>
        </p:nvSpPr>
        <p:spPr/>
        <p:txBody>
          <a:bodyPr/>
          <a:lstStyle/>
          <a:p>
            <a:fld id="{4EFA9DB9-7902-4A4B-9F0F-C41677728E58}" type="slidenum">
              <a:rPr/>
              <a:t>31</a:t>
            </a:fld>
            <a:endParaRPr/>
          </a:p>
        </p:txBody>
      </p:sp>
    </p:spTree>
    <p:extLst>
      <p:ext uri="{BB962C8B-B14F-4D97-AF65-F5344CB8AC3E}">
        <p14:creationId xmlns:p14="http://schemas.microsoft.com/office/powerpoint/2010/main" val="2685197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258120" y="411480"/>
            <a:ext cx="11737080" cy="442800"/>
          </a:xfrm>
          <a:prstGeom prst="rect">
            <a:avLst/>
          </a:prstGeom>
          <a:noFill/>
          <a:ln w="0">
            <a:noFill/>
          </a:ln>
        </p:spPr>
        <p:txBody>
          <a:bodyPr lIns="0" tIns="0" rIns="0" bIns="0" anchor="b">
            <a:noAutofit/>
          </a:bodyPr>
          <a:lstStyle/>
          <a:p>
            <a:pPr indent="0" defTabSz="914400">
              <a:lnSpc>
                <a:spcPct val="90000"/>
              </a:lnSpc>
              <a:buNone/>
            </a:pPr>
            <a:r>
              <a:rPr lang="en-GB" sz="3200" b="1" strike="noStrike" spc="-1">
                <a:solidFill>
                  <a:schemeClr val="dk1"/>
                </a:solidFill>
                <a:latin typeface="Arial"/>
              </a:rPr>
              <a:t>Current Challenges </a:t>
            </a:r>
            <a:endParaRPr lang="en-US" sz="3200" b="0" strike="noStrike" spc="-1">
              <a:solidFill>
                <a:schemeClr val="dk1"/>
              </a:solidFill>
              <a:latin typeface="Arial"/>
            </a:endParaRPr>
          </a:p>
        </p:txBody>
      </p:sp>
      <p:sp>
        <p:nvSpPr>
          <p:cNvPr id="193" name="PlaceHolder 2"/>
          <p:cNvSpPr>
            <a:spLocks noGrp="1"/>
          </p:cNvSpPr>
          <p:nvPr>
            <p:ph type="dt" idx="12"/>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dk1"/>
                </a:solidFill>
                <a:latin typeface="Arial"/>
              </a:defRPr>
            </a:lvl1pPr>
          </a:lstStyle>
          <a:p>
            <a:pPr indent="0" defTabSz="914400">
              <a:lnSpc>
                <a:spcPct val="100000"/>
              </a:lnSpc>
              <a:buNone/>
            </a:pPr>
            <a:r>
              <a:rPr lang="en-US" sz="1400" b="0" strike="noStrike" spc="-1">
                <a:solidFill>
                  <a:schemeClr val="dk1"/>
                </a:solidFill>
                <a:latin typeface="Arial"/>
              </a:rPr>
              <a:t>© Crown Copyright, Met Office</a:t>
            </a:r>
            <a:endParaRPr lang="en-US" sz="1400" b="0" strike="noStrike" spc="-1">
              <a:solidFill>
                <a:srgbClr val="000000"/>
              </a:solidFill>
              <a:latin typeface="Times New Roman"/>
            </a:endParaRPr>
          </a:p>
        </p:txBody>
      </p:sp>
      <p:sp>
        <p:nvSpPr>
          <p:cNvPr id="194" name="TextBox 193"/>
          <p:cNvSpPr txBox="1"/>
          <p:nvPr/>
        </p:nvSpPr>
        <p:spPr>
          <a:xfrm>
            <a:off x="601200" y="1194120"/>
            <a:ext cx="3873240" cy="4953600"/>
          </a:xfrm>
          <a:prstGeom prst="rect">
            <a:avLst/>
          </a:prstGeom>
          <a:noFill/>
          <a:ln w="0">
            <a:noFill/>
          </a:ln>
        </p:spPr>
        <p:txBody>
          <a:bodyPr lIns="90000" tIns="45000" rIns="90000" bIns="45000" anchor="t">
            <a:noAutofit/>
          </a:bodyPr>
          <a:lstStyle/>
          <a:p>
            <a:r>
              <a:rPr lang="en-US" sz="1800" b="0" strike="noStrike" spc="-1">
                <a:solidFill>
                  <a:srgbClr val="000000"/>
                </a:solidFill>
                <a:latin typeface="Arial"/>
              </a:rPr>
              <a:t>- Data exploration expensive</a:t>
            </a:r>
            <a:br>
              <a:rPr sz="1800"/>
            </a:br>
            <a:r>
              <a:rPr lang="en-US" sz="1800" b="0" strike="noStrike" spc="-1">
                <a:solidFill>
                  <a:srgbClr val="000000"/>
                </a:solidFill>
                <a:latin typeface="Arial"/>
              </a:rPr>
              <a:t>  (trace footprint)</a:t>
            </a:r>
          </a:p>
          <a:p>
            <a:r>
              <a:rPr lang="en-US" sz="1800" b="0" strike="noStrike" spc="-1">
                <a:solidFill>
                  <a:srgbClr val="000000"/>
                </a:solidFill>
                <a:latin typeface="Arial"/>
              </a:rPr>
              <a:t>  → incremental load of database</a:t>
            </a:r>
          </a:p>
          <a:p>
            <a:endParaRPr lang="en-US" sz="1800" b="0" strike="noStrike" spc="-1">
              <a:solidFill>
                <a:srgbClr val="000000"/>
              </a:solidFill>
              <a:latin typeface="Arial"/>
            </a:endParaRPr>
          </a:p>
          <a:p>
            <a:r>
              <a:rPr lang="en-US" sz="1800" b="0" strike="noStrike" spc="-1">
                <a:solidFill>
                  <a:srgbClr val="000000"/>
                </a:solidFill>
                <a:latin typeface="Arial"/>
              </a:rPr>
              <a:t>- Simulator challenging</a:t>
            </a:r>
            <a:br>
              <a:rPr sz="1800"/>
            </a:br>
            <a:r>
              <a:rPr lang="en-US" sz="1800" b="0" strike="noStrike" spc="-1">
                <a:solidFill>
                  <a:srgbClr val="000000"/>
                </a:solidFill>
                <a:latin typeface="Arial"/>
              </a:rPr>
              <a:t>  (API for own realisation)</a:t>
            </a:r>
          </a:p>
          <a:p>
            <a:r>
              <a:rPr lang="en-US" sz="1800" b="0" strike="noStrike" spc="-1">
                <a:solidFill>
                  <a:srgbClr val="000000"/>
                </a:solidFill>
                <a:latin typeface="Arial"/>
              </a:rPr>
              <a:t>  → simple idealised schedulers</a:t>
            </a:r>
            <a:br>
              <a:rPr sz="1800"/>
            </a:br>
            <a:r>
              <a:rPr lang="en-US" sz="1800" b="0" strike="noStrike" spc="-1">
                <a:solidFill>
                  <a:srgbClr val="000000"/>
                </a:solidFill>
                <a:latin typeface="Arial"/>
              </a:rPr>
              <a:t>       (infinite cores, no overhead, …)</a:t>
            </a:r>
          </a:p>
          <a:p>
            <a:r>
              <a:rPr lang="en-US" sz="1800" b="0" strike="noStrike" spc="-1">
                <a:solidFill>
                  <a:srgbClr val="000000"/>
                </a:solidFill>
                <a:latin typeface="Arial"/>
              </a:rPr>
              <a:t>  → well-documented API </a:t>
            </a:r>
          </a:p>
          <a:p>
            <a:r>
              <a:rPr lang="en-US" sz="1800" b="0" strike="noStrike" spc="-1">
                <a:solidFill>
                  <a:srgbClr val="000000"/>
                </a:solidFill>
                <a:latin typeface="Arial"/>
              </a:rPr>
              <a:t>       (your extensions)</a:t>
            </a:r>
          </a:p>
          <a:p>
            <a:r>
              <a:rPr lang="en-US" sz="1800" b="0" strike="noStrike" spc="-1">
                <a:solidFill>
                  <a:srgbClr val="000000"/>
                </a:solidFill>
                <a:latin typeface="Arial"/>
              </a:rPr>
              <a:t>  → outcome compatible with tracers</a:t>
            </a:r>
            <a:br>
              <a:rPr sz="1800"/>
            </a:br>
            <a:r>
              <a:rPr lang="en-US" sz="1800" b="0" strike="noStrike" spc="-1">
                <a:solidFill>
                  <a:srgbClr val="000000"/>
                </a:solidFill>
                <a:latin typeface="Arial"/>
              </a:rPr>
              <a:t>       (Scalasca, Trace Analyzer)</a:t>
            </a:r>
          </a:p>
          <a:p>
            <a:endParaRPr lang="en-US" sz="1800" b="0" strike="noStrike" spc="-1">
              <a:solidFill>
                <a:srgbClr val="000000"/>
              </a:solidFill>
              <a:latin typeface="Arial"/>
            </a:endParaRPr>
          </a:p>
          <a:p>
            <a:r>
              <a:rPr lang="en-US" sz="1800" b="0" strike="noStrike" spc="-1">
                <a:solidFill>
                  <a:srgbClr val="000000"/>
                </a:solidFill>
                <a:latin typeface="Arial"/>
              </a:rPr>
              <a:t>- Only three ExCALIBUR test cases</a:t>
            </a:r>
            <a:br>
              <a:rPr sz="1800"/>
            </a:br>
            <a:r>
              <a:rPr lang="en-US" sz="1800" b="0" strike="noStrike" spc="-1">
                <a:solidFill>
                  <a:srgbClr val="000000"/>
                </a:solidFill>
                <a:latin typeface="Arial"/>
              </a:rPr>
              <a:t>  (limited success stories)</a:t>
            </a:r>
          </a:p>
          <a:p>
            <a:r>
              <a:rPr lang="en-US" sz="1800" b="0" strike="noStrike" spc="-1">
                <a:solidFill>
                  <a:srgbClr val="000000"/>
                </a:solidFill>
                <a:latin typeface="Arial"/>
              </a:rPr>
              <a:t>  → PSyclone</a:t>
            </a:r>
          </a:p>
          <a:p>
            <a:r>
              <a:rPr lang="en-US" sz="1800" b="0" strike="noStrike" spc="-1">
                <a:solidFill>
                  <a:srgbClr val="000000"/>
                </a:solidFill>
                <a:latin typeface="Arial"/>
              </a:rPr>
              <a:t>  → SWIFT</a:t>
            </a:r>
          </a:p>
          <a:p>
            <a:r>
              <a:rPr lang="en-US" sz="1800" b="0" strike="noStrike" spc="-1">
                <a:solidFill>
                  <a:srgbClr val="000000"/>
                </a:solidFill>
                <a:latin typeface="Arial"/>
              </a:rPr>
              <a:t>  → ExaHyPE</a:t>
            </a:r>
          </a:p>
          <a:p>
            <a:r>
              <a:rPr lang="en-US" sz="1800" b="0" strike="noStrike" spc="-1">
                <a:solidFill>
                  <a:srgbClr val="000000"/>
                </a:solidFill>
                <a:latin typeface="Arial"/>
              </a:rPr>
              <a:t>  → Your code?</a:t>
            </a:r>
          </a:p>
        </p:txBody>
      </p:sp>
      <p:pic>
        <p:nvPicPr>
          <p:cNvPr id="195" name="Picture 194"/>
          <p:cNvPicPr/>
          <p:nvPr/>
        </p:nvPicPr>
        <p:blipFill>
          <a:blip r:embed="rId3"/>
          <a:stretch/>
        </p:blipFill>
        <p:spPr>
          <a:xfrm>
            <a:off x="5486400" y="709200"/>
            <a:ext cx="6224760" cy="5368680"/>
          </a:xfrm>
          <a:prstGeom prst="rect">
            <a:avLst/>
          </a:prstGeom>
          <a:ln w="0">
            <a:noFill/>
          </a:ln>
        </p:spPr>
      </p:pic>
      <p:sp>
        <p:nvSpPr>
          <p:cNvPr id="4" name="PlaceHolder 3"/>
          <p:cNvSpPr>
            <a:spLocks noGrp="1"/>
          </p:cNvSpPr>
          <p:nvPr>
            <p:ph type="sldNum" idx="1"/>
          </p:nvPr>
        </p:nvSpPr>
        <p:spPr/>
        <p:txBody>
          <a:bodyPr/>
          <a:lstStyle/>
          <a:p>
            <a:fld id="{2459E241-E1DF-468C-95ED-F883969E4A0A}" type="slidenum">
              <a:rPr/>
              <a:t>32</a:t>
            </a:fld>
            <a:endParaRPr/>
          </a:p>
        </p:txBody>
      </p:sp>
    </p:spTree>
    <p:extLst>
      <p:ext uri="{BB962C8B-B14F-4D97-AF65-F5344CB8AC3E}">
        <p14:creationId xmlns:p14="http://schemas.microsoft.com/office/powerpoint/2010/main" val="2812513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258120" y="411480"/>
            <a:ext cx="11644560" cy="442800"/>
          </a:xfrm>
          <a:prstGeom prst="rect">
            <a:avLst/>
          </a:prstGeom>
          <a:noFill/>
          <a:ln w="0">
            <a:noFill/>
          </a:ln>
        </p:spPr>
        <p:txBody>
          <a:bodyPr lIns="0" tIns="0" rIns="0" bIns="0" anchor="b">
            <a:noAutofit/>
          </a:bodyPr>
          <a:lstStyle/>
          <a:p>
            <a:pPr indent="0" defTabSz="914400">
              <a:lnSpc>
                <a:spcPct val="90000"/>
              </a:lnSpc>
              <a:buNone/>
            </a:pPr>
            <a:r>
              <a:rPr lang="en-US" sz="3200" b="1" strike="noStrike" spc="-1">
                <a:solidFill>
                  <a:schemeClr val="lt1"/>
                </a:solidFill>
                <a:latin typeface="Arial"/>
              </a:rPr>
              <a:t>Click to edit title</a:t>
            </a:r>
          </a:p>
        </p:txBody>
      </p:sp>
      <p:sp>
        <p:nvSpPr>
          <p:cNvPr id="197" name="PlaceHolder 2"/>
          <p:cNvSpPr>
            <a:spLocks noGrp="1"/>
          </p:cNvSpPr>
          <p:nvPr>
            <p:ph/>
          </p:nvPr>
        </p:nvSpPr>
        <p:spPr>
          <a:xfrm>
            <a:off x="258120" y="881280"/>
            <a:ext cx="11644560" cy="333000"/>
          </a:xfrm>
          <a:prstGeom prst="rect">
            <a:avLst/>
          </a:prstGeom>
          <a:noFill/>
          <a:ln w="0">
            <a:noFill/>
          </a:ln>
        </p:spPr>
        <p:txBody>
          <a:bodyPr lIns="0" tIns="0" rIns="90000" bIns="0" anchor="t">
            <a:noAutofit/>
          </a:bodyPr>
          <a:lstStyle/>
          <a:p>
            <a:pPr indent="0" defTabSz="914400">
              <a:lnSpc>
                <a:spcPct val="90000"/>
              </a:lnSpc>
              <a:spcBef>
                <a:spcPts val="1001"/>
              </a:spcBef>
              <a:buNone/>
              <a:tabLst>
                <a:tab pos="0" algn="l"/>
              </a:tabLst>
            </a:pPr>
            <a:r>
              <a:rPr lang="en-US" sz="2400" b="1" strike="noStrike" spc="-1">
                <a:solidFill>
                  <a:srgbClr val="95A4BA"/>
                </a:solidFill>
                <a:latin typeface="Arial"/>
              </a:rPr>
              <a:t>Click to edit subtitle</a:t>
            </a:r>
          </a:p>
        </p:txBody>
      </p:sp>
      <p:sp>
        <p:nvSpPr>
          <p:cNvPr id="198" name="PlaceHolder 3"/>
          <p:cNvSpPr>
            <a:spLocks noGrp="1"/>
          </p:cNvSpPr>
          <p:nvPr>
            <p:ph type="dt" idx="13"/>
          </p:nvPr>
        </p:nvSpPr>
        <p:spPr>
          <a:xfrm>
            <a:off x="176040" y="6453360"/>
            <a:ext cx="2607120" cy="364680"/>
          </a:xfrm>
          <a:prstGeom prst="rect">
            <a:avLst/>
          </a:prstGeom>
          <a:noFill/>
          <a:ln w="0">
            <a:noFill/>
          </a:ln>
        </p:spPr>
        <p:txBody>
          <a:bodyPr lIns="90000" tIns="45000" rIns="90000" bIns="45000" anchor="t">
            <a:noAutofit/>
          </a:bodyPr>
          <a:lstStyle>
            <a:lvl1pPr indent="0" defTabSz="914400">
              <a:lnSpc>
                <a:spcPct val="100000"/>
              </a:lnSpc>
              <a:buNone/>
              <a:defRPr lang="en-US" sz="1400" b="0" strike="noStrike" spc="-1">
                <a:solidFill>
                  <a:schemeClr val="lt1"/>
                </a:solidFill>
                <a:latin typeface="Arial"/>
              </a:defRPr>
            </a:lvl1pPr>
          </a:lstStyle>
          <a:p>
            <a:pPr indent="0" defTabSz="914400">
              <a:lnSpc>
                <a:spcPct val="100000"/>
              </a:lnSpc>
              <a:buNone/>
            </a:pPr>
            <a:r>
              <a:rPr lang="en-US" sz="1400" b="0" strike="noStrike" spc="-1">
                <a:solidFill>
                  <a:schemeClr val="lt1"/>
                </a:solidFill>
                <a:latin typeface="Arial"/>
              </a:rPr>
              <a:t>© Crown Copyright, Met Office</a:t>
            </a:r>
            <a:endParaRPr lang="en-US" sz="1400" b="0" strike="noStrike" spc="-1">
              <a:solidFill>
                <a:srgbClr val="FFFFFF"/>
              </a:solidFill>
              <a:latin typeface="Times New Roman"/>
            </a:endParaRPr>
          </a:p>
        </p:txBody>
      </p:sp>
      <p:sp>
        <p:nvSpPr>
          <p:cNvPr id="5" name="PlaceHolder 4"/>
          <p:cNvSpPr>
            <a:spLocks noGrp="1"/>
          </p:cNvSpPr>
          <p:nvPr>
            <p:ph type="sldNum" idx="3"/>
          </p:nvPr>
        </p:nvSpPr>
        <p:spPr/>
        <p:txBody>
          <a:bodyPr/>
          <a:lstStyle/>
          <a:p>
            <a:fld id="{8CD2ED11-92FF-466E-8CAA-8115A940FD34}" type="slidenum">
              <a:rPr/>
              <a:t>33</a:t>
            </a:fld>
            <a:endParaRPr/>
          </a:p>
        </p:txBody>
      </p:sp>
    </p:spTree>
    <p:extLst>
      <p:ext uri="{BB962C8B-B14F-4D97-AF65-F5344CB8AC3E}">
        <p14:creationId xmlns:p14="http://schemas.microsoft.com/office/powerpoint/2010/main" val="1334191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xfrm>
            <a:off x="285327" y="2276872"/>
            <a:ext cx="7743857" cy="909493"/>
          </a:xfrm>
          <a:noFill/>
        </p:spPr>
        <p:txBody>
          <a:bodyPr/>
          <a:lstStyle/>
          <a:p>
            <a:r>
              <a:rPr lang="en-GB" err="1"/>
              <a:t>SiMLInt</a:t>
            </a:r>
            <a:r>
              <a:rPr lang="en-GB"/>
              <a:t>:</a:t>
            </a:r>
            <a:br>
              <a:rPr lang="en-GB"/>
            </a:br>
            <a:r>
              <a:rPr lang="en-GB"/>
              <a:t>Simulation and Machine learning </a:t>
            </a:r>
            <a:r>
              <a:rPr lang="en-GB" err="1"/>
              <a:t>intergration</a:t>
            </a:r>
            <a:endParaRPr lang="en-GB"/>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a:t>Anna </a:t>
            </a:r>
            <a:r>
              <a:rPr lang="en-GB" err="1"/>
              <a:t>Roubíčková</a:t>
            </a:r>
            <a:endParaRPr lang="en-GB"/>
          </a:p>
        </p:txBody>
      </p:sp>
    </p:spTree>
    <p:extLst>
      <p:ext uri="{BB962C8B-B14F-4D97-AF65-F5344CB8AC3E}">
        <p14:creationId xmlns:p14="http://schemas.microsoft.com/office/powerpoint/2010/main" val="1912834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D255414-8AF7-A023-7CCD-47CCBA268E55}"/>
              </a:ext>
            </a:extLst>
          </p:cNvPr>
          <p:cNvPicPr>
            <a:picLocks noChangeAspect="1"/>
          </p:cNvPicPr>
          <p:nvPr/>
        </p:nvPicPr>
        <p:blipFill>
          <a:blip r:embed="rId3"/>
          <a:stretch>
            <a:fillRect/>
          </a:stretch>
        </p:blipFill>
        <p:spPr>
          <a:xfrm>
            <a:off x="772275" y="1308333"/>
            <a:ext cx="8361017" cy="5085567"/>
          </a:xfrm>
          <a:prstGeom prst="rect">
            <a:avLst/>
          </a:prstGeom>
        </p:spPr>
      </p:pic>
      <p:sp>
        <p:nvSpPr>
          <p:cNvPr id="9" name="TextBox 8">
            <a:extLst>
              <a:ext uri="{FF2B5EF4-FFF2-40B4-BE49-F238E27FC236}">
                <a16:creationId xmlns:a16="http://schemas.microsoft.com/office/drawing/2014/main" id="{ADF4119B-E228-5F10-7F40-F87FC089E842}"/>
              </a:ext>
            </a:extLst>
          </p:cNvPr>
          <p:cNvSpPr txBox="1"/>
          <p:nvPr/>
        </p:nvSpPr>
        <p:spPr>
          <a:xfrm>
            <a:off x="772275" y="1053131"/>
            <a:ext cx="2334016" cy="307777"/>
          </a:xfrm>
          <a:prstGeom prst="rect">
            <a:avLst/>
          </a:prstGeom>
          <a:noFill/>
        </p:spPr>
        <p:txBody>
          <a:bodyPr wrap="square" rtlCol="0">
            <a:spAutoFit/>
          </a:bodyPr>
          <a:lstStyle/>
          <a:p>
            <a:r>
              <a:rPr lang="en-US" sz="1400"/>
              <a:t>Hasegawa-</a:t>
            </a:r>
            <a:r>
              <a:rPr lang="en-US" sz="1400" err="1"/>
              <a:t>Wakatani</a:t>
            </a:r>
            <a:endParaRPr lang="en-US" sz="1400"/>
          </a:p>
        </p:txBody>
      </p:sp>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Project Status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35</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23" name="TextBox 22">
            <a:extLst>
              <a:ext uri="{FF2B5EF4-FFF2-40B4-BE49-F238E27FC236}">
                <a16:creationId xmlns:a16="http://schemas.microsoft.com/office/drawing/2014/main" id="{EBAB7D55-997B-705A-2879-708545B5B687}"/>
              </a:ext>
            </a:extLst>
          </p:cNvPr>
          <p:cNvSpPr txBox="1"/>
          <p:nvPr/>
        </p:nvSpPr>
        <p:spPr>
          <a:xfrm>
            <a:off x="5348249" y="2467550"/>
            <a:ext cx="3063213" cy="307777"/>
          </a:xfrm>
          <a:prstGeom prst="rect">
            <a:avLst/>
          </a:prstGeom>
          <a:noFill/>
        </p:spPr>
        <p:txBody>
          <a:bodyPr wrap="square" rtlCol="0">
            <a:spAutoFit/>
          </a:bodyPr>
          <a:lstStyle/>
          <a:p>
            <a:r>
              <a:rPr lang="en-US" sz="1400"/>
              <a:t>Data generation and Model training</a:t>
            </a:r>
          </a:p>
        </p:txBody>
      </p:sp>
      <p:sp>
        <p:nvSpPr>
          <p:cNvPr id="7" name="Rectangle 6">
            <a:extLst>
              <a:ext uri="{FF2B5EF4-FFF2-40B4-BE49-F238E27FC236}">
                <a16:creationId xmlns:a16="http://schemas.microsoft.com/office/drawing/2014/main" id="{46E88AF2-22FD-ABEF-1339-DA0623C435C3}"/>
              </a:ext>
            </a:extLst>
          </p:cNvPr>
          <p:cNvSpPr/>
          <p:nvPr/>
        </p:nvSpPr>
        <p:spPr>
          <a:xfrm>
            <a:off x="5394816" y="2448367"/>
            <a:ext cx="3738930" cy="11433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15C1EFB-AB49-4F2A-313B-FC3588D27065}"/>
              </a:ext>
            </a:extLst>
          </p:cNvPr>
          <p:cNvSpPr txBox="1"/>
          <p:nvPr/>
        </p:nvSpPr>
        <p:spPr>
          <a:xfrm rot="5400000">
            <a:off x="4447711" y="1710135"/>
            <a:ext cx="1010143" cy="307777"/>
          </a:xfrm>
          <a:prstGeom prst="rect">
            <a:avLst/>
          </a:prstGeom>
          <a:noFill/>
        </p:spPr>
        <p:txBody>
          <a:bodyPr wrap="square" rtlCol="0">
            <a:spAutoFit/>
          </a:bodyPr>
          <a:lstStyle/>
          <a:p>
            <a:r>
              <a:rPr lang="en-US" sz="1400"/>
              <a:t>BOUT++</a:t>
            </a:r>
          </a:p>
        </p:txBody>
      </p:sp>
      <p:sp>
        <p:nvSpPr>
          <p:cNvPr id="8" name="Rectangle 7">
            <a:extLst>
              <a:ext uri="{FF2B5EF4-FFF2-40B4-BE49-F238E27FC236}">
                <a16:creationId xmlns:a16="http://schemas.microsoft.com/office/drawing/2014/main" id="{A293D704-D8E5-4359-FDB2-E8414A2F0664}"/>
              </a:ext>
            </a:extLst>
          </p:cNvPr>
          <p:cNvSpPr/>
          <p:nvPr/>
        </p:nvSpPr>
        <p:spPr>
          <a:xfrm>
            <a:off x="789494" y="1064847"/>
            <a:ext cx="4565953" cy="11864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D4946988-271B-CF1F-6B11-7C02E9E25E34}"/>
              </a:ext>
            </a:extLst>
          </p:cNvPr>
          <p:cNvSpPr>
            <a:spLocks noGrp="1"/>
          </p:cNvSpPr>
          <p:nvPr>
            <p:ph type="body" sz="half" idx="2"/>
          </p:nvPr>
        </p:nvSpPr>
        <p:spPr>
          <a:xfrm>
            <a:off x="6282080" y="411618"/>
            <a:ext cx="5607262" cy="1629217"/>
          </a:xfrm>
        </p:spPr>
        <p:txBody>
          <a:bodyPr>
            <a:normAutofit fontScale="92500"/>
          </a:bodyPr>
          <a:lstStyle/>
          <a:p>
            <a:r>
              <a:rPr lang="en-US"/>
              <a:t>Objectives:</a:t>
            </a:r>
          </a:p>
          <a:p>
            <a:pPr marL="457200" indent="-457200">
              <a:buFont typeface="+mj-lt"/>
              <a:buAutoNum type="arabicPeriod"/>
            </a:pPr>
            <a:r>
              <a:rPr lang="en-US" b="0">
                <a:solidFill>
                  <a:schemeClr val="tx1"/>
                </a:solidFill>
              </a:rPr>
              <a:t>Proof of Concept </a:t>
            </a:r>
            <a:r>
              <a:rPr lang="en-US" cap="small">
                <a:solidFill>
                  <a:srgbClr val="D14826"/>
                </a:solidFill>
              </a:rPr>
              <a:t>(done)</a:t>
            </a:r>
          </a:p>
          <a:p>
            <a:pPr marL="457200" indent="-457200">
              <a:buFont typeface="+mj-lt"/>
              <a:buAutoNum type="arabicPeriod"/>
            </a:pPr>
            <a:r>
              <a:rPr lang="en-US" b="0">
                <a:solidFill>
                  <a:schemeClr val="tx1"/>
                </a:solidFill>
              </a:rPr>
              <a:t>Other use cases, best practices </a:t>
            </a:r>
            <a:r>
              <a:rPr lang="en-US" sz="2200" cap="small">
                <a:solidFill>
                  <a:srgbClr val="D14826"/>
                </a:solidFill>
              </a:rPr>
              <a:t>(</a:t>
            </a:r>
            <a:r>
              <a:rPr lang="en-US" sz="1900" cap="small">
                <a:solidFill>
                  <a:srgbClr val="D14826"/>
                </a:solidFill>
              </a:rPr>
              <a:t>Q4 2023</a:t>
            </a:r>
            <a:r>
              <a:rPr lang="en-US" sz="2200" cap="small">
                <a:solidFill>
                  <a:srgbClr val="D14826"/>
                </a:solidFill>
              </a:rPr>
              <a:t>)</a:t>
            </a:r>
            <a:endParaRPr lang="en-US" sz="2200" b="0" cap="small">
              <a:solidFill>
                <a:schemeClr val="tx1"/>
              </a:solidFill>
            </a:endParaRPr>
          </a:p>
          <a:p>
            <a:pPr marL="457200" indent="-457200">
              <a:buFont typeface="+mj-lt"/>
              <a:buAutoNum type="arabicPeriod"/>
            </a:pPr>
            <a:r>
              <a:rPr lang="en-US" b="0">
                <a:solidFill>
                  <a:schemeClr val="tx1"/>
                </a:solidFill>
              </a:rPr>
              <a:t>General usefulness analysis </a:t>
            </a:r>
            <a:r>
              <a:rPr lang="en-US" cap="small">
                <a:solidFill>
                  <a:srgbClr val="D14826"/>
                </a:solidFill>
              </a:rPr>
              <a:t>(</a:t>
            </a:r>
            <a:r>
              <a:rPr lang="en-US" cap="small" err="1">
                <a:solidFill>
                  <a:srgbClr val="D14826"/>
                </a:solidFill>
              </a:rPr>
              <a:t>og</a:t>
            </a:r>
            <a:r>
              <a:rPr lang="en-US" cap="small">
                <a:solidFill>
                  <a:srgbClr val="D14826"/>
                </a:solidFill>
              </a:rPr>
              <a:t>)</a:t>
            </a:r>
            <a:endParaRPr lang="en-US"/>
          </a:p>
          <a:p>
            <a:endParaRPr lang="en-US"/>
          </a:p>
        </p:txBody>
      </p:sp>
      <p:sp>
        <p:nvSpPr>
          <p:cNvPr id="20" name="TextBox 19">
            <a:extLst>
              <a:ext uri="{FF2B5EF4-FFF2-40B4-BE49-F238E27FC236}">
                <a16:creationId xmlns:a16="http://schemas.microsoft.com/office/drawing/2014/main" id="{8D614327-55B1-C400-09FA-5880D65D7109}"/>
              </a:ext>
            </a:extLst>
          </p:cNvPr>
          <p:cNvSpPr txBox="1"/>
          <p:nvPr/>
        </p:nvSpPr>
        <p:spPr>
          <a:xfrm rot="16200000">
            <a:off x="2555588" y="3889751"/>
            <a:ext cx="1307099" cy="307777"/>
          </a:xfrm>
          <a:prstGeom prst="rect">
            <a:avLst/>
          </a:prstGeom>
          <a:noFill/>
        </p:spPr>
        <p:txBody>
          <a:bodyPr wrap="square" rtlCol="0">
            <a:spAutoFit/>
          </a:bodyPr>
          <a:lstStyle/>
          <a:p>
            <a:r>
              <a:rPr lang="en-US" sz="1400" err="1"/>
              <a:t>SmartSim</a:t>
            </a:r>
            <a:endParaRPr lang="en-US" sz="1400"/>
          </a:p>
        </p:txBody>
      </p:sp>
      <p:sp>
        <p:nvSpPr>
          <p:cNvPr id="18" name="TextBox 17">
            <a:extLst>
              <a:ext uri="{FF2B5EF4-FFF2-40B4-BE49-F238E27FC236}">
                <a16:creationId xmlns:a16="http://schemas.microsoft.com/office/drawing/2014/main" id="{2355E4D7-B1E5-7E17-92D9-A91B72F40A68}"/>
              </a:ext>
            </a:extLst>
          </p:cNvPr>
          <p:cNvSpPr txBox="1"/>
          <p:nvPr/>
        </p:nvSpPr>
        <p:spPr>
          <a:xfrm rot="16200000">
            <a:off x="2043414" y="3618550"/>
            <a:ext cx="1307099" cy="307777"/>
          </a:xfrm>
          <a:prstGeom prst="rect">
            <a:avLst/>
          </a:prstGeom>
          <a:noFill/>
        </p:spPr>
        <p:txBody>
          <a:bodyPr wrap="square" rtlCol="0">
            <a:spAutoFit/>
          </a:bodyPr>
          <a:lstStyle/>
          <a:p>
            <a:r>
              <a:rPr lang="en-US" sz="1400"/>
              <a:t>TensorFlow</a:t>
            </a:r>
          </a:p>
        </p:txBody>
      </p:sp>
      <p:sp>
        <p:nvSpPr>
          <p:cNvPr id="6" name="Rectangle 5">
            <a:extLst>
              <a:ext uri="{FF2B5EF4-FFF2-40B4-BE49-F238E27FC236}">
                <a16:creationId xmlns:a16="http://schemas.microsoft.com/office/drawing/2014/main" id="{0A803BCF-40B1-4C92-0BC2-F3A478DD5044}"/>
              </a:ext>
            </a:extLst>
          </p:cNvPr>
          <p:cNvSpPr/>
          <p:nvPr/>
        </p:nvSpPr>
        <p:spPr>
          <a:xfrm>
            <a:off x="1434084" y="2150952"/>
            <a:ext cx="2855935" cy="30062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54257433-846F-63EF-4D98-04D35F2676F7}"/>
              </a:ext>
            </a:extLst>
          </p:cNvPr>
          <p:cNvGrpSpPr/>
          <p:nvPr/>
        </p:nvGrpSpPr>
        <p:grpSpPr>
          <a:xfrm>
            <a:off x="1212742" y="2655868"/>
            <a:ext cx="3738020" cy="2775542"/>
            <a:chOff x="8445093" y="2369095"/>
            <a:chExt cx="3738020" cy="2775542"/>
          </a:xfrm>
        </p:grpSpPr>
        <p:grpSp>
          <p:nvGrpSpPr>
            <p:cNvPr id="27" name="Group 26">
              <a:extLst>
                <a:ext uri="{FF2B5EF4-FFF2-40B4-BE49-F238E27FC236}">
                  <a16:creationId xmlns:a16="http://schemas.microsoft.com/office/drawing/2014/main" id="{854CC8DE-1683-1FC1-867E-6D4814A0DC97}"/>
                </a:ext>
              </a:extLst>
            </p:cNvPr>
            <p:cNvGrpSpPr/>
            <p:nvPr/>
          </p:nvGrpSpPr>
          <p:grpSpPr>
            <a:xfrm>
              <a:off x="8445093" y="2369095"/>
              <a:ext cx="3738020" cy="2775542"/>
              <a:chOff x="1247482" y="2598857"/>
              <a:chExt cx="3738020" cy="2775542"/>
            </a:xfrm>
          </p:grpSpPr>
          <p:sp>
            <p:nvSpPr>
              <p:cNvPr id="14" name="Arc 13">
                <a:extLst>
                  <a:ext uri="{FF2B5EF4-FFF2-40B4-BE49-F238E27FC236}">
                    <a16:creationId xmlns:a16="http://schemas.microsoft.com/office/drawing/2014/main" id="{1C361B3C-07EC-9DAB-1776-51DD9B8EDC72}"/>
                  </a:ext>
                </a:extLst>
              </p:cNvPr>
              <p:cNvSpPr/>
              <p:nvPr/>
            </p:nvSpPr>
            <p:spPr>
              <a:xfrm rot="9449175">
                <a:off x="2519871" y="3322998"/>
                <a:ext cx="2465631" cy="2051401"/>
              </a:xfrm>
              <a:prstGeom prst="arc">
                <a:avLst>
                  <a:gd name="adj1" fmla="val 16200000"/>
                  <a:gd name="adj2" fmla="val 26819"/>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19AF9F4E-7948-E933-6E40-36EAE6C3ABF7}"/>
                  </a:ext>
                </a:extLst>
              </p:cNvPr>
              <p:cNvSpPr/>
              <p:nvPr/>
            </p:nvSpPr>
            <p:spPr>
              <a:xfrm rot="18920289">
                <a:off x="1608869" y="2598857"/>
                <a:ext cx="2999934" cy="2051401"/>
              </a:xfrm>
              <a:prstGeom prst="arc">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62E11A44-5F17-0CFF-1308-901DCF524542}"/>
                  </a:ext>
                </a:extLst>
              </p:cNvPr>
              <p:cNvPicPr>
                <a:picLocks noChangeAspect="1"/>
              </p:cNvPicPr>
              <p:nvPr/>
            </p:nvPicPr>
            <p:blipFill>
              <a:blip r:embed="rId4"/>
              <a:stretch>
                <a:fillRect/>
              </a:stretch>
            </p:blipFill>
            <p:spPr>
              <a:xfrm>
                <a:off x="1247482" y="2988915"/>
                <a:ext cx="2583329" cy="1708274"/>
              </a:xfrm>
              <a:prstGeom prst="rect">
                <a:avLst/>
              </a:prstGeom>
            </p:spPr>
          </p:pic>
        </p:grpSp>
        <p:sp>
          <p:nvSpPr>
            <p:cNvPr id="26" name="TextBox 25">
              <a:extLst>
                <a:ext uri="{FF2B5EF4-FFF2-40B4-BE49-F238E27FC236}">
                  <a16:creationId xmlns:a16="http://schemas.microsoft.com/office/drawing/2014/main" id="{DF44C11B-AFD8-0801-1ABA-6FD8DB0D0657}"/>
                </a:ext>
              </a:extLst>
            </p:cNvPr>
            <p:cNvSpPr txBox="1"/>
            <p:nvPr/>
          </p:nvSpPr>
          <p:spPr>
            <a:xfrm>
              <a:off x="9400557" y="3151429"/>
              <a:ext cx="758377" cy="584775"/>
            </a:xfrm>
            <a:prstGeom prst="rect">
              <a:avLst/>
            </a:prstGeom>
            <a:noFill/>
            <a:ln w="9525">
              <a:noFill/>
            </a:ln>
          </p:spPr>
          <p:txBody>
            <a:bodyPr wrap="square" rtlCol="0">
              <a:spAutoFit/>
            </a:bodyPr>
            <a:lstStyle/>
            <a:p>
              <a:r>
                <a:rPr lang="en-US" sz="3200" b="1">
                  <a:ln w="6350">
                    <a:solidFill>
                      <a:schemeClr val="accent3"/>
                    </a:solidFill>
                  </a:ln>
                  <a:gradFill>
                    <a:gsLst>
                      <a:gs pos="0">
                        <a:srgbClr val="00FDFF">
                          <a:lumMod val="65000"/>
                        </a:srgbClr>
                      </a:gs>
                      <a:gs pos="56000">
                        <a:srgbClr val="FFFF00"/>
                      </a:gs>
                      <a:gs pos="81000">
                        <a:srgbClr val="FF40FF"/>
                      </a:gs>
                      <a:gs pos="100000">
                        <a:srgbClr val="AC4FF4"/>
                      </a:gs>
                    </a:gsLst>
                    <a:path path="circle">
                      <a:fillToRect l="100000" t="100000"/>
                    </a:path>
                  </a:gradFill>
                </a:rPr>
                <a:t>AI</a:t>
              </a:r>
            </a:p>
          </p:txBody>
        </p:sp>
      </p:grpSp>
      <p:grpSp>
        <p:nvGrpSpPr>
          <p:cNvPr id="13" name="Group 12">
            <a:extLst>
              <a:ext uri="{FF2B5EF4-FFF2-40B4-BE49-F238E27FC236}">
                <a16:creationId xmlns:a16="http://schemas.microsoft.com/office/drawing/2014/main" id="{0ABD856F-3457-803C-0340-DDC184581724}"/>
              </a:ext>
            </a:extLst>
          </p:cNvPr>
          <p:cNvGrpSpPr/>
          <p:nvPr/>
        </p:nvGrpSpPr>
        <p:grpSpPr>
          <a:xfrm>
            <a:off x="10271243" y="4565735"/>
            <a:ext cx="1160895" cy="1182927"/>
            <a:chOff x="10320601" y="4771436"/>
            <a:chExt cx="1160895" cy="1182927"/>
          </a:xfrm>
        </p:grpSpPr>
        <p:pic>
          <p:nvPicPr>
            <p:cNvPr id="11" name="Picture 10">
              <a:extLst>
                <a:ext uri="{FF2B5EF4-FFF2-40B4-BE49-F238E27FC236}">
                  <a16:creationId xmlns:a16="http://schemas.microsoft.com/office/drawing/2014/main" id="{FBAD8776-164D-4386-CD82-5E3426475824}"/>
                </a:ext>
              </a:extLst>
            </p:cNvPr>
            <p:cNvPicPr>
              <a:picLocks noChangeAspect="1"/>
            </p:cNvPicPr>
            <p:nvPr/>
          </p:nvPicPr>
          <p:blipFill>
            <a:blip r:embed="rId5"/>
            <a:stretch>
              <a:fillRect/>
            </a:stretch>
          </p:blipFill>
          <p:spPr>
            <a:xfrm>
              <a:off x="10331264" y="4771436"/>
              <a:ext cx="1139571" cy="879855"/>
            </a:xfrm>
            <a:prstGeom prst="rect">
              <a:avLst/>
            </a:prstGeom>
          </p:spPr>
        </p:pic>
        <p:sp>
          <p:nvSpPr>
            <p:cNvPr id="12" name="TextBox 11">
              <a:extLst>
                <a:ext uri="{FF2B5EF4-FFF2-40B4-BE49-F238E27FC236}">
                  <a16:creationId xmlns:a16="http://schemas.microsoft.com/office/drawing/2014/main" id="{92B1E57F-2297-40B3-4ECB-08060B2B0531}"/>
                </a:ext>
              </a:extLst>
            </p:cNvPr>
            <p:cNvSpPr txBox="1"/>
            <p:nvPr/>
          </p:nvSpPr>
          <p:spPr>
            <a:xfrm>
              <a:off x="10320601" y="5585031"/>
              <a:ext cx="1160895" cy="369332"/>
            </a:xfrm>
            <a:prstGeom prst="rect">
              <a:avLst/>
            </a:prstGeom>
            <a:noFill/>
          </p:spPr>
          <p:txBody>
            <a:bodyPr wrap="none" rtlCol="0">
              <a:spAutoFit/>
            </a:bodyPr>
            <a:lstStyle/>
            <a:p>
              <a:pPr algn="ctr"/>
              <a:r>
                <a:rPr lang="en-US" b="1" err="1">
                  <a:solidFill>
                    <a:srgbClr val="263745"/>
                  </a:solidFill>
                  <a:latin typeface="Courier New" panose="02070309020205020404" pitchFamily="49" charset="0"/>
                  <a:ea typeface="Menlo" panose="020B0609030804020204" pitchFamily="49" charset="0"/>
                  <a:cs typeface="Courier New" panose="02070309020205020404" pitchFamily="49" charset="0"/>
                </a:rPr>
                <a:t>SiMLInt</a:t>
              </a:r>
              <a:endParaRPr lang="en-US" b="1">
                <a:solidFill>
                  <a:srgbClr val="263745"/>
                </a:solidFill>
                <a:latin typeface="Courier New" panose="02070309020205020404" pitchFamily="49" charset="0"/>
                <a:ea typeface="Menlo" panose="020B0609030804020204" pitchFamily="49" charset="0"/>
                <a:cs typeface="Courier New" panose="02070309020205020404" pitchFamily="49" charset="0"/>
              </a:endParaRPr>
            </a:p>
          </p:txBody>
        </p:sp>
      </p:grpSp>
    </p:spTree>
    <p:extLst>
      <p:ext uri="{BB962C8B-B14F-4D97-AF65-F5344CB8AC3E}">
        <p14:creationId xmlns:p14="http://schemas.microsoft.com/office/powerpoint/2010/main" val="3497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22" grpId="0" uiExpand="1" build="p"/>
      <p:bldP spid="20" grpId="0"/>
      <p:bldP spid="18" grpId="0"/>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Current Challenges </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36</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sp>
        <p:nvSpPr>
          <p:cNvPr id="3" name="Text Placeholder 2">
            <a:extLst>
              <a:ext uri="{FF2B5EF4-FFF2-40B4-BE49-F238E27FC236}">
                <a16:creationId xmlns:a16="http://schemas.microsoft.com/office/drawing/2014/main" id="{FBBB12DA-3F06-B13D-604E-533C2BDC4CBC}"/>
              </a:ext>
            </a:extLst>
          </p:cNvPr>
          <p:cNvSpPr>
            <a:spLocks noGrp="1"/>
          </p:cNvSpPr>
          <p:nvPr>
            <p:ph type="body" sz="half" idx="2"/>
          </p:nvPr>
        </p:nvSpPr>
        <p:spPr>
          <a:xfrm>
            <a:off x="1232451" y="1736035"/>
            <a:ext cx="10759909" cy="4147929"/>
          </a:xfrm>
        </p:spPr>
        <p:txBody>
          <a:bodyPr/>
          <a:lstStyle/>
          <a:p>
            <a:pPr marL="457200" indent="-457200">
              <a:buFont typeface="+mj-lt"/>
              <a:buAutoNum type="arabicPeriod"/>
            </a:pPr>
            <a:r>
              <a:rPr lang="en-US"/>
              <a:t>Time efficiency and performance optimization</a:t>
            </a:r>
          </a:p>
          <a:p>
            <a:pPr marL="457200" indent="-457200">
              <a:buFont typeface="+mj-lt"/>
              <a:buAutoNum type="arabicPeriod"/>
            </a:pPr>
            <a:endParaRPr lang="en-US"/>
          </a:p>
          <a:p>
            <a:pPr marL="457200" indent="-457200">
              <a:buFont typeface="+mj-lt"/>
              <a:buAutoNum type="arabicPeriod"/>
            </a:pPr>
            <a:r>
              <a:rPr lang="en-US"/>
              <a:t>Model training, simulation stability</a:t>
            </a:r>
          </a:p>
          <a:p>
            <a:pPr marL="457200" indent="-457200">
              <a:buFont typeface="+mj-lt"/>
              <a:buAutoNum type="arabicPeriod"/>
            </a:pPr>
            <a:endParaRPr lang="en-US"/>
          </a:p>
          <a:p>
            <a:pPr marL="457200" indent="-457200">
              <a:buFont typeface="+mj-lt"/>
              <a:buAutoNum type="arabicPeriod"/>
            </a:pPr>
            <a:r>
              <a:rPr lang="en-US"/>
              <a:t>Other domains/problems and tools</a:t>
            </a:r>
          </a:p>
          <a:p>
            <a:pPr marL="457200" indent="-457200">
              <a:buFont typeface="+mj-lt"/>
              <a:buAutoNum type="arabicPeriod"/>
            </a:pPr>
            <a:endParaRPr lang="en-US"/>
          </a:p>
          <a:p>
            <a:pPr marL="457200" indent="-457200">
              <a:buFont typeface="System Font Regular"/>
              <a:buChar char="★"/>
            </a:pPr>
            <a:r>
              <a:rPr lang="en-US"/>
              <a:t>Data hosting</a:t>
            </a:r>
          </a:p>
        </p:txBody>
      </p:sp>
      <p:grpSp>
        <p:nvGrpSpPr>
          <p:cNvPr id="6" name="Group 5">
            <a:extLst>
              <a:ext uri="{FF2B5EF4-FFF2-40B4-BE49-F238E27FC236}">
                <a16:creationId xmlns:a16="http://schemas.microsoft.com/office/drawing/2014/main" id="{E097EA6E-D6C5-21C7-4DA0-9389239860C6}"/>
              </a:ext>
            </a:extLst>
          </p:cNvPr>
          <p:cNvGrpSpPr/>
          <p:nvPr/>
        </p:nvGrpSpPr>
        <p:grpSpPr>
          <a:xfrm>
            <a:off x="10271243" y="4565735"/>
            <a:ext cx="1160895" cy="1182927"/>
            <a:chOff x="10320601" y="4771436"/>
            <a:chExt cx="1160895" cy="1182927"/>
          </a:xfrm>
        </p:grpSpPr>
        <p:pic>
          <p:nvPicPr>
            <p:cNvPr id="7" name="Picture 6">
              <a:extLst>
                <a:ext uri="{FF2B5EF4-FFF2-40B4-BE49-F238E27FC236}">
                  <a16:creationId xmlns:a16="http://schemas.microsoft.com/office/drawing/2014/main" id="{E41AC0C3-7213-6AB0-419E-DAB9BB88CA5E}"/>
                </a:ext>
              </a:extLst>
            </p:cNvPr>
            <p:cNvPicPr>
              <a:picLocks noChangeAspect="1"/>
            </p:cNvPicPr>
            <p:nvPr/>
          </p:nvPicPr>
          <p:blipFill>
            <a:blip r:embed="rId3"/>
            <a:stretch>
              <a:fillRect/>
            </a:stretch>
          </p:blipFill>
          <p:spPr>
            <a:xfrm>
              <a:off x="10331264" y="4771436"/>
              <a:ext cx="1139571" cy="879855"/>
            </a:xfrm>
            <a:prstGeom prst="rect">
              <a:avLst/>
            </a:prstGeom>
          </p:spPr>
        </p:pic>
        <p:sp>
          <p:nvSpPr>
            <p:cNvPr id="8" name="TextBox 7">
              <a:extLst>
                <a:ext uri="{FF2B5EF4-FFF2-40B4-BE49-F238E27FC236}">
                  <a16:creationId xmlns:a16="http://schemas.microsoft.com/office/drawing/2014/main" id="{71C4D035-251A-420D-6A37-69D2E82F94E6}"/>
                </a:ext>
              </a:extLst>
            </p:cNvPr>
            <p:cNvSpPr txBox="1"/>
            <p:nvPr/>
          </p:nvSpPr>
          <p:spPr>
            <a:xfrm>
              <a:off x="10320601" y="5585031"/>
              <a:ext cx="1160895" cy="369332"/>
            </a:xfrm>
            <a:prstGeom prst="rect">
              <a:avLst/>
            </a:prstGeom>
            <a:noFill/>
          </p:spPr>
          <p:txBody>
            <a:bodyPr wrap="none" rtlCol="0">
              <a:spAutoFit/>
            </a:bodyPr>
            <a:lstStyle/>
            <a:p>
              <a:pPr algn="ctr"/>
              <a:r>
                <a:rPr lang="en-US" b="1" err="1">
                  <a:solidFill>
                    <a:srgbClr val="263745"/>
                  </a:solidFill>
                  <a:latin typeface="Courier New" panose="02070309020205020404" pitchFamily="49" charset="0"/>
                  <a:ea typeface="Menlo" panose="020B0609030804020204" pitchFamily="49" charset="0"/>
                  <a:cs typeface="Courier New" panose="02070309020205020404" pitchFamily="49" charset="0"/>
                </a:rPr>
                <a:t>SiMLInt</a:t>
              </a:r>
              <a:endParaRPr lang="en-US" b="1">
                <a:solidFill>
                  <a:srgbClr val="263745"/>
                </a:solidFill>
                <a:latin typeface="Courier New" panose="02070309020205020404" pitchFamily="49" charset="0"/>
                <a:ea typeface="Menlo" panose="020B0609030804020204" pitchFamily="49" charset="0"/>
                <a:cs typeface="Courier New" panose="02070309020205020404" pitchFamily="49" charset="0"/>
              </a:endParaRPr>
            </a:p>
          </p:txBody>
        </p:sp>
      </p:grpSp>
    </p:spTree>
    <p:extLst>
      <p:ext uri="{BB962C8B-B14F-4D97-AF65-F5344CB8AC3E}">
        <p14:creationId xmlns:p14="http://schemas.microsoft.com/office/powerpoint/2010/main" val="188534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dirty="0"/>
              <a:t>Model design for </a:t>
            </a:r>
            <a:r>
              <a:rPr lang="en-GB" dirty="0" err="1"/>
              <a:t>exascale</a:t>
            </a:r>
            <a:r>
              <a:rPr lang="en-GB" dirty="0"/>
              <a:t> land surface modelling</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dirty="0"/>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a:t>Emma Robinson</a:t>
            </a:r>
            <a:br>
              <a:rPr lang="en-GB"/>
            </a:br>
            <a:r>
              <a:rPr lang="en-GB"/>
              <a:t>UKCEH</a:t>
            </a:r>
            <a:endParaRPr lang="en-GB" dirty="0"/>
          </a:p>
        </p:txBody>
      </p:sp>
    </p:spTree>
    <p:extLst>
      <p:ext uri="{BB962C8B-B14F-4D97-AF65-F5344CB8AC3E}">
        <p14:creationId xmlns:p14="http://schemas.microsoft.com/office/powerpoint/2010/main" val="404605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ExaJULES: </a:t>
            </a:r>
            <a:r>
              <a:rPr lang="en-GB" dirty="0" err="1"/>
              <a:t>Exascale</a:t>
            </a:r>
            <a:r>
              <a:rPr lang="en-GB" dirty="0"/>
              <a:t> land surface modelling</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38</a:t>
            </a:fld>
            <a:endParaRPr lang="en-US" dirty="0"/>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dirty="0"/>
              <a:t>© Crown Copyright, Met Office</a:t>
            </a:r>
          </a:p>
        </p:txBody>
      </p:sp>
      <p:pic>
        <p:nvPicPr>
          <p:cNvPr id="3" name="Picture 2" descr="https://jules.jchmr.org/sites/default/files/model-description_0.png">
            <a:extLst>
              <a:ext uri="{FF2B5EF4-FFF2-40B4-BE49-F238E27FC236}">
                <a16:creationId xmlns:a16="http://schemas.microsoft.com/office/drawing/2014/main" id="{EB1B60DA-3168-BD49-7AC3-6386C7FC7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911" y="2170924"/>
            <a:ext cx="4025841" cy="2516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BA0467-5A22-16C3-0845-E7B0C7A7902E}"/>
              </a:ext>
            </a:extLst>
          </p:cNvPr>
          <p:cNvSpPr txBox="1"/>
          <p:nvPr/>
        </p:nvSpPr>
        <p:spPr>
          <a:xfrm>
            <a:off x="176051" y="1329603"/>
            <a:ext cx="6638344" cy="2862322"/>
          </a:xfrm>
          <a:prstGeom prst="rect">
            <a:avLst/>
          </a:prstGeom>
          <a:noFill/>
        </p:spPr>
        <p:txBody>
          <a:bodyPr wrap="square" rtlCol="0">
            <a:spAutoFit/>
          </a:bodyPr>
          <a:lstStyle/>
          <a:p>
            <a:pPr marL="285750" indent="-285750">
              <a:buFont typeface="Arial" panose="020B0604020202020204" pitchFamily="34" charset="0"/>
              <a:buChar char="•"/>
            </a:pPr>
            <a:r>
              <a:rPr lang="en-GB" dirty="0"/>
              <a:t>JULES land surface model calculates the terrestrial energy, water, carbon and macronutrient dynamics and exchanges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 can be run as:</a:t>
            </a:r>
          </a:p>
          <a:p>
            <a:pPr marL="742950" lvl="1" indent="-285750">
              <a:buFont typeface="Arial" panose="020B0604020202020204" pitchFamily="34" charset="0"/>
              <a:buChar char="•"/>
            </a:pPr>
            <a:r>
              <a:rPr lang="en-GB" dirty="0"/>
              <a:t>A </a:t>
            </a:r>
            <a:r>
              <a:rPr lang="en-GB" b="1" dirty="0"/>
              <a:t>coupled</a:t>
            </a:r>
            <a:r>
              <a:rPr lang="en-GB" dirty="0"/>
              <a:t> component of the weather and climate model</a:t>
            </a:r>
          </a:p>
          <a:p>
            <a:pPr marL="742950" lvl="1" indent="-285750">
              <a:buFont typeface="Arial" panose="020B0604020202020204" pitchFamily="34" charset="0"/>
              <a:buChar char="•"/>
            </a:pPr>
            <a:r>
              <a:rPr lang="en-GB" dirty="0"/>
              <a:t>A </a:t>
            </a:r>
            <a:r>
              <a:rPr lang="en-GB" b="1" dirty="0"/>
              <a:t>standalone</a:t>
            </a:r>
            <a:r>
              <a:rPr lang="en-GB" dirty="0"/>
              <a:t> land surface model</a:t>
            </a:r>
          </a:p>
          <a:p>
            <a:pPr marL="285750" indent="-285750">
              <a:buFont typeface="Arial" panose="020B0604020202020204" pitchFamily="34" charset="0"/>
              <a:buChar char="•"/>
            </a:pPr>
            <a:r>
              <a:rPr lang="en-GB" dirty="0"/>
              <a:t>These have </a:t>
            </a:r>
            <a:r>
              <a:rPr lang="en-GB" b="1" dirty="0"/>
              <a:t>different technical solutions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7" name="TextBox 6">
            <a:extLst>
              <a:ext uri="{FF2B5EF4-FFF2-40B4-BE49-F238E27FC236}">
                <a16:creationId xmlns:a16="http://schemas.microsoft.com/office/drawing/2014/main" id="{5F4BEBBF-146B-3BA0-56DC-EBF1BC8260A7}"/>
              </a:ext>
            </a:extLst>
          </p:cNvPr>
          <p:cNvSpPr txBox="1"/>
          <p:nvPr/>
        </p:nvSpPr>
        <p:spPr>
          <a:xfrm>
            <a:off x="588248" y="3598981"/>
            <a:ext cx="6061288" cy="2585323"/>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b="1" dirty="0"/>
              <a:t>ExaJULES will develop a JULES LFRic miniapp</a:t>
            </a:r>
          </a:p>
          <a:p>
            <a:endParaRPr lang="en-GB" b="1" dirty="0"/>
          </a:p>
          <a:p>
            <a:pPr marL="285750" indent="-285750">
              <a:buFont typeface="Arial" panose="020B0604020202020204" pitchFamily="34" charset="0"/>
              <a:buChar char="•"/>
            </a:pPr>
            <a:r>
              <a:rPr lang="en-GB" dirty="0"/>
              <a:t>Allows JULES to exploit LFRic infrastructure</a:t>
            </a:r>
          </a:p>
          <a:p>
            <a:pPr marL="285750" indent="-285750">
              <a:buFont typeface="Arial" panose="020B0604020202020204" pitchFamily="34" charset="0"/>
              <a:buChar char="•"/>
            </a:pPr>
            <a:r>
              <a:rPr lang="en-GB" dirty="0"/>
              <a:t>Eases science pull through from standalone to coupled</a:t>
            </a:r>
          </a:p>
          <a:p>
            <a:pPr marL="285750" indent="-285750">
              <a:buFont typeface="Arial" panose="020B0604020202020204" pitchFamily="34" charset="0"/>
              <a:buChar char="•"/>
            </a:pPr>
            <a:r>
              <a:rPr lang="en-GB" dirty="0"/>
              <a:t>Unlocks possibilities for</a:t>
            </a:r>
          </a:p>
          <a:p>
            <a:pPr marL="742950" lvl="1" indent="-285750">
              <a:buFont typeface="Arial" panose="020B0604020202020204" pitchFamily="34" charset="0"/>
              <a:buChar char="•"/>
            </a:pPr>
            <a:r>
              <a:rPr lang="en-GB" dirty="0"/>
              <a:t>Performance gains</a:t>
            </a:r>
          </a:p>
          <a:p>
            <a:pPr marL="742950" lvl="1" indent="-285750">
              <a:buFont typeface="Arial" panose="020B0604020202020204" pitchFamily="34" charset="0"/>
              <a:buChar char="•"/>
            </a:pPr>
            <a:r>
              <a:rPr lang="en-GB" dirty="0"/>
              <a:t>Coupling of processes on varying meshes</a:t>
            </a:r>
          </a:p>
          <a:p>
            <a:pPr marL="285750" indent="-285750">
              <a:buFont typeface="Arial" panose="020B0604020202020204" pitchFamily="34" charset="0"/>
              <a:buChar char="•"/>
            </a:pPr>
            <a:r>
              <a:rPr lang="en-GB" dirty="0"/>
              <a:t>Enables potential for increased resolution, new processes and new applications</a:t>
            </a:r>
          </a:p>
        </p:txBody>
      </p:sp>
    </p:spTree>
    <p:extLst>
      <p:ext uri="{BB962C8B-B14F-4D97-AF65-F5344CB8AC3E}">
        <p14:creationId xmlns:p14="http://schemas.microsoft.com/office/powerpoint/2010/main" val="2634044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a:t>Progress</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3</a:t>
            </a:fld>
            <a:endParaRPr lang="en-US"/>
          </a:p>
        </p:txBody>
      </p:sp>
      <p:sp>
        <p:nvSpPr>
          <p:cNvPr id="5" name="Date Placeholder 4">
            <a:extLst>
              <a:ext uri="{FF2B5EF4-FFF2-40B4-BE49-F238E27FC236}">
                <a16:creationId xmlns:a16="http://schemas.microsoft.com/office/drawing/2014/main" id="{ED8D3BD3-A4AA-4E3E-A8B1-834BB63D254E}"/>
              </a:ext>
            </a:extLst>
          </p:cNvPr>
          <p:cNvSpPr>
            <a:spLocks noGrp="1"/>
          </p:cNvSpPr>
          <p:nvPr>
            <p:ph type="dt" sz="half" idx="10"/>
          </p:nvPr>
        </p:nvSpPr>
        <p:spPr/>
        <p:txBody>
          <a:bodyPr/>
          <a:lstStyle/>
          <a:p>
            <a:r>
              <a:rPr lang="en-US"/>
              <a:t>© Crown Copyright, Met Office</a:t>
            </a:r>
          </a:p>
        </p:txBody>
      </p:sp>
      <p:grpSp>
        <p:nvGrpSpPr>
          <p:cNvPr id="10" name="Group 9">
            <a:extLst>
              <a:ext uri="{FF2B5EF4-FFF2-40B4-BE49-F238E27FC236}">
                <a16:creationId xmlns:a16="http://schemas.microsoft.com/office/drawing/2014/main" id="{D1907C4E-1F31-89A6-99DC-D8C357897507}"/>
              </a:ext>
            </a:extLst>
          </p:cNvPr>
          <p:cNvGrpSpPr/>
          <p:nvPr/>
        </p:nvGrpSpPr>
        <p:grpSpPr>
          <a:xfrm>
            <a:off x="3033596" y="510048"/>
            <a:ext cx="8961940" cy="2160000"/>
            <a:chOff x="360000" y="2412000"/>
            <a:chExt cx="8961940" cy="2160000"/>
          </a:xfrm>
        </p:grpSpPr>
        <p:sp>
          <p:nvSpPr>
            <p:cNvPr id="3" name="Text Placeholder 2">
              <a:extLst>
                <a:ext uri="{FF2B5EF4-FFF2-40B4-BE49-F238E27FC236}">
                  <a16:creationId xmlns:a16="http://schemas.microsoft.com/office/drawing/2014/main" id="{CA8CFB35-5E43-36D6-C50C-3E048C6889CA}"/>
                </a:ext>
              </a:extLst>
            </p:cNvPr>
            <p:cNvSpPr txBox="1">
              <a:spLocks/>
            </p:cNvSpPr>
            <p:nvPr/>
          </p:nvSpPr>
          <p:spPr>
            <a:xfrm>
              <a:off x="360000" y="2412000"/>
              <a:ext cx="8864467" cy="2160000"/>
            </a:xfrm>
            <a:prstGeom prst="roundRect">
              <a:avLst>
                <a:gd name="adj" fmla="val 6100"/>
              </a:avLst>
            </a:prstGeom>
            <a:ln>
              <a:solidFill>
                <a:schemeClr val="tx1"/>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Arial"/>
                </a:rPr>
                <a:t>The benchmarks - UCL</a:t>
              </a:r>
            </a:p>
            <a:p>
              <a:r>
                <a:rPr lang="en-US" sz="2000">
                  <a:cs typeface="Arial"/>
                </a:rPr>
                <a:t>Something to build them (ouch!)         </a:t>
              </a:r>
              <a:r>
                <a:rPr lang="en-US" sz="2000" b="1">
                  <a:solidFill>
                    <a:srgbClr val="7030A0"/>
                  </a:solidFill>
                  <a:cs typeface="Arial"/>
                </a:rPr>
                <a:t>Spack</a:t>
              </a:r>
              <a:endParaRPr lang="en-US" sz="2000">
                <a:cs typeface="Arial"/>
              </a:endParaRPr>
            </a:p>
            <a:p>
              <a:r>
                <a:rPr lang="en-US" sz="2000">
                  <a:cs typeface="Arial"/>
                </a:rPr>
                <a:t>Something to run them</a:t>
              </a:r>
            </a:p>
            <a:p>
              <a:r>
                <a:rPr lang="en-US" sz="2000">
                  <a:cs typeface="Arial"/>
                </a:rPr>
                <a:t>Something to capture the outputs (FOMs &amp; configuration)</a:t>
              </a:r>
            </a:p>
            <a:p>
              <a:r>
                <a:rPr lang="en-US" sz="2000">
                  <a:cs typeface="Arial"/>
                </a:rPr>
                <a:t>Something to </a:t>
              </a:r>
              <a:r>
                <a:rPr lang="en-US" sz="2000" err="1">
                  <a:cs typeface="Arial"/>
                </a:rPr>
                <a:t>analyse</a:t>
              </a:r>
              <a:r>
                <a:rPr lang="en-US" sz="2000">
                  <a:cs typeface="Arial"/>
                </a:rPr>
                <a:t>/</a:t>
              </a:r>
              <a:r>
                <a:rPr lang="en-US" sz="2000" err="1">
                  <a:cs typeface="Arial"/>
                </a:rPr>
                <a:t>visualise</a:t>
              </a:r>
              <a:r>
                <a:rPr lang="en-US" sz="2000">
                  <a:cs typeface="Arial"/>
                </a:rPr>
                <a:t> the outputs         </a:t>
              </a:r>
              <a:r>
                <a:rPr lang="en-US" sz="2000" b="1">
                  <a:solidFill>
                    <a:srgbClr val="7030A0"/>
                  </a:solidFill>
                  <a:cs typeface="Arial"/>
                </a:rPr>
                <a:t>Post-processing scripts</a:t>
              </a:r>
            </a:p>
          </p:txBody>
        </p:sp>
        <p:pic>
          <p:nvPicPr>
            <p:cNvPr id="6" name="Picture 5">
              <a:extLst>
                <a:ext uri="{FF2B5EF4-FFF2-40B4-BE49-F238E27FC236}">
                  <a16:creationId xmlns:a16="http://schemas.microsoft.com/office/drawing/2014/main" id="{1F28EAFB-15C5-0C40-A280-1280A426D16A}"/>
                </a:ext>
              </a:extLst>
            </p:cNvPr>
            <p:cNvPicPr>
              <a:picLocks noChangeAspect="1"/>
            </p:cNvPicPr>
            <p:nvPr/>
          </p:nvPicPr>
          <p:blipFill>
            <a:blip r:embed="rId3"/>
            <a:stretch>
              <a:fillRect/>
            </a:stretch>
          </p:blipFill>
          <p:spPr>
            <a:xfrm>
              <a:off x="4435431" y="2951676"/>
              <a:ext cx="438950" cy="164606"/>
            </a:xfrm>
            <a:prstGeom prst="rect">
              <a:avLst/>
            </a:prstGeom>
          </p:spPr>
        </p:pic>
        <p:sp>
          <p:nvSpPr>
            <p:cNvPr id="7" name="Arrow: Right 6">
              <a:extLst>
                <a:ext uri="{FF2B5EF4-FFF2-40B4-BE49-F238E27FC236}">
                  <a16:creationId xmlns:a16="http://schemas.microsoft.com/office/drawing/2014/main" id="{7A082CCB-6BD7-7496-B6DC-43D24D3192DE}"/>
                </a:ext>
              </a:extLst>
            </p:cNvPr>
            <p:cNvSpPr/>
            <p:nvPr/>
          </p:nvSpPr>
          <p:spPr>
            <a:xfrm>
              <a:off x="5623855" y="4182081"/>
              <a:ext cx="416943" cy="129396"/>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2C862942-D586-73A6-0B92-F40E08C64159}"/>
                </a:ext>
              </a:extLst>
            </p:cNvPr>
            <p:cNvSpPr/>
            <p:nvPr/>
          </p:nvSpPr>
          <p:spPr>
            <a:xfrm>
              <a:off x="7235423" y="2904076"/>
              <a:ext cx="438950" cy="1049847"/>
            </a:xfrm>
            <a:prstGeom prst="rightBrace">
              <a:avLst>
                <a:gd name="adj1" fmla="val 0"/>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9028B57-5AFC-3638-7C72-08DF1F7BAF04}"/>
                </a:ext>
              </a:extLst>
            </p:cNvPr>
            <p:cNvSpPr txBox="1"/>
            <p:nvPr/>
          </p:nvSpPr>
          <p:spPr>
            <a:xfrm>
              <a:off x="7674373" y="3192410"/>
              <a:ext cx="16475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err="1">
                  <a:solidFill>
                    <a:srgbClr val="7030A0"/>
                  </a:solidFill>
                  <a:latin typeface="Arial"/>
                  <a:cs typeface="Arial"/>
                </a:rPr>
                <a:t>ReFrame</a:t>
              </a:r>
              <a:endParaRPr lang="en-US" sz="2000" err="1"/>
            </a:p>
          </p:txBody>
        </p:sp>
      </p:grpSp>
      <p:pic>
        <p:nvPicPr>
          <p:cNvPr id="11" name="Picture 10" descr="A chart with different colored squares&#10;&#10;Description automatically generated">
            <a:extLst>
              <a:ext uri="{FF2B5EF4-FFF2-40B4-BE49-F238E27FC236}">
                <a16:creationId xmlns:a16="http://schemas.microsoft.com/office/drawing/2014/main" id="{8B2E1129-E3B7-C04D-248A-6C89D5204D46}"/>
              </a:ext>
            </a:extLst>
          </p:cNvPr>
          <p:cNvPicPr>
            <a:picLocks noChangeAspect="1"/>
          </p:cNvPicPr>
          <p:nvPr/>
        </p:nvPicPr>
        <p:blipFill>
          <a:blip r:embed="rId4"/>
          <a:stretch>
            <a:fillRect/>
          </a:stretch>
        </p:blipFill>
        <p:spPr>
          <a:xfrm>
            <a:off x="258232" y="3544569"/>
            <a:ext cx="4339749" cy="3204549"/>
          </a:xfrm>
          <a:prstGeom prst="rect">
            <a:avLst/>
          </a:prstGeom>
        </p:spPr>
      </p:pic>
      <p:sp>
        <p:nvSpPr>
          <p:cNvPr id="12" name="Rectangle: Rounded Corners 11">
            <a:extLst>
              <a:ext uri="{FF2B5EF4-FFF2-40B4-BE49-F238E27FC236}">
                <a16:creationId xmlns:a16="http://schemas.microsoft.com/office/drawing/2014/main" id="{7305DC74-6CB4-9C96-97E1-92DE7388D5DB}"/>
              </a:ext>
            </a:extLst>
          </p:cNvPr>
          <p:cNvSpPr/>
          <p:nvPr/>
        </p:nvSpPr>
        <p:spPr>
          <a:xfrm>
            <a:off x="258232" y="2785616"/>
            <a:ext cx="4254369" cy="7589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t>Performance Portability  - </a:t>
            </a:r>
            <a:r>
              <a:rPr lang="en-GB" err="1"/>
              <a:t>BabelStream</a:t>
            </a:r>
            <a:endParaRPr lang="en-GB"/>
          </a:p>
          <a:p>
            <a:r>
              <a:rPr lang="en-GB"/>
              <a:t>Bristol</a:t>
            </a:r>
          </a:p>
        </p:txBody>
      </p:sp>
      <p:sp>
        <p:nvSpPr>
          <p:cNvPr id="13" name="Rectangle: Rounded Corners 12">
            <a:extLst>
              <a:ext uri="{FF2B5EF4-FFF2-40B4-BE49-F238E27FC236}">
                <a16:creationId xmlns:a16="http://schemas.microsoft.com/office/drawing/2014/main" id="{D1DDC1FE-0371-5E68-B12C-98C29355FA9A}"/>
              </a:ext>
            </a:extLst>
          </p:cNvPr>
          <p:cNvSpPr/>
          <p:nvPr/>
        </p:nvSpPr>
        <p:spPr>
          <a:xfrm>
            <a:off x="8840208" y="4458689"/>
            <a:ext cx="2893271" cy="894291"/>
          </a:xfrm>
          <a:prstGeom prst="roundRect">
            <a:avLst>
              <a:gd name="adj" fmla="val 15232"/>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HPCG – Variants</a:t>
            </a:r>
          </a:p>
          <a:p>
            <a:pPr algn="ctr"/>
            <a:r>
              <a:rPr lang="en-GB">
                <a:solidFill>
                  <a:schemeClr val="tx1"/>
                </a:solidFill>
              </a:rPr>
              <a:t>Reading, UCL, Met Office</a:t>
            </a:r>
          </a:p>
        </p:txBody>
      </p:sp>
      <p:pic>
        <p:nvPicPr>
          <p:cNvPr id="16" name="Picture 15" descr="A graph of different colored bars&#10;&#10;Description automatically generated">
            <a:extLst>
              <a:ext uri="{FF2B5EF4-FFF2-40B4-BE49-F238E27FC236}">
                <a16:creationId xmlns:a16="http://schemas.microsoft.com/office/drawing/2014/main" id="{1C83A309-34C7-DFDE-E4A9-62542E70C658}"/>
              </a:ext>
            </a:extLst>
          </p:cNvPr>
          <p:cNvPicPr>
            <a:picLocks noChangeAspect="1"/>
          </p:cNvPicPr>
          <p:nvPr/>
        </p:nvPicPr>
        <p:blipFill>
          <a:blip r:embed="rId5"/>
          <a:stretch>
            <a:fillRect/>
          </a:stretch>
        </p:blipFill>
        <p:spPr>
          <a:xfrm>
            <a:off x="4799773" y="3727209"/>
            <a:ext cx="4040435" cy="3030326"/>
          </a:xfrm>
          <a:prstGeom prst="rect">
            <a:avLst/>
          </a:prstGeom>
        </p:spPr>
      </p:pic>
      <p:pic>
        <p:nvPicPr>
          <p:cNvPr id="14" name="Picture 13" descr="A table with numbers and text&#10;&#10;Description automatically generated">
            <a:extLst>
              <a:ext uri="{FF2B5EF4-FFF2-40B4-BE49-F238E27FC236}">
                <a16:creationId xmlns:a16="http://schemas.microsoft.com/office/drawing/2014/main" id="{00F8C3F3-47D3-1BC8-CDF0-044B0B83FB01}"/>
              </a:ext>
            </a:extLst>
          </p:cNvPr>
          <p:cNvPicPr>
            <a:picLocks noChangeAspect="1"/>
          </p:cNvPicPr>
          <p:nvPr/>
        </p:nvPicPr>
        <p:blipFill>
          <a:blip r:embed="rId6"/>
          <a:stretch>
            <a:fillRect/>
          </a:stretch>
        </p:blipFill>
        <p:spPr>
          <a:xfrm>
            <a:off x="7579252" y="2757516"/>
            <a:ext cx="4618507" cy="1439535"/>
          </a:xfrm>
          <a:prstGeom prst="rect">
            <a:avLst/>
          </a:prstGeom>
        </p:spPr>
      </p:pic>
    </p:spTree>
    <p:extLst>
      <p:ext uri="{BB962C8B-B14F-4D97-AF65-F5344CB8AC3E}">
        <p14:creationId xmlns:p14="http://schemas.microsoft.com/office/powerpoint/2010/main" val="394002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A94C55-B431-F781-8375-908D894A9CB5}"/>
              </a:ext>
            </a:extLst>
          </p:cNvPr>
          <p:cNvSpPr>
            <a:spLocks noGrp="1"/>
          </p:cNvSpPr>
          <p:nvPr>
            <p:ph type="sldNum" sz="quarter" idx="12"/>
          </p:nvPr>
        </p:nvSpPr>
        <p:spPr/>
        <p:txBody>
          <a:bodyPr/>
          <a:lstStyle/>
          <a:p>
            <a:fld id="{102F06D9-9A38-FF48-91F7-097E2C66BBBE}" type="slidenum">
              <a:rPr lang="en-US" smtClean="0"/>
              <a:pPr/>
              <a:t>39</a:t>
            </a:fld>
            <a:endParaRPr lang="en-US" dirty="0"/>
          </a:p>
        </p:txBody>
      </p:sp>
      <p:sp>
        <p:nvSpPr>
          <p:cNvPr id="3" name="Title 2">
            <a:extLst>
              <a:ext uri="{FF2B5EF4-FFF2-40B4-BE49-F238E27FC236}">
                <a16:creationId xmlns:a16="http://schemas.microsoft.com/office/drawing/2014/main" id="{B24A9B6E-30F5-B8BC-0CD3-59A768B7BBD5}"/>
              </a:ext>
            </a:extLst>
          </p:cNvPr>
          <p:cNvSpPr>
            <a:spLocks noGrp="1"/>
          </p:cNvSpPr>
          <p:nvPr>
            <p:ph type="title"/>
          </p:nvPr>
        </p:nvSpPr>
        <p:spPr/>
        <p:txBody>
          <a:bodyPr/>
          <a:lstStyle/>
          <a:p>
            <a:r>
              <a:rPr lang="en-GB" dirty="0"/>
              <a:t>ExaJULES: </a:t>
            </a:r>
            <a:r>
              <a:rPr lang="en-GB" dirty="0" err="1"/>
              <a:t>Exascale</a:t>
            </a:r>
            <a:r>
              <a:rPr lang="en-GB" dirty="0"/>
              <a:t> land surface modelling</a:t>
            </a:r>
          </a:p>
        </p:txBody>
      </p:sp>
      <p:sp>
        <p:nvSpPr>
          <p:cNvPr id="5" name="Date Placeholder 4">
            <a:extLst>
              <a:ext uri="{FF2B5EF4-FFF2-40B4-BE49-F238E27FC236}">
                <a16:creationId xmlns:a16="http://schemas.microsoft.com/office/drawing/2014/main" id="{E5D9ADD5-6E64-D07F-4989-691B9388EAD3}"/>
              </a:ext>
            </a:extLst>
          </p:cNvPr>
          <p:cNvSpPr>
            <a:spLocks noGrp="1"/>
          </p:cNvSpPr>
          <p:nvPr>
            <p:ph type="dt" sz="half" idx="10"/>
          </p:nvPr>
        </p:nvSpPr>
        <p:spPr/>
        <p:txBody>
          <a:bodyPr/>
          <a:lstStyle/>
          <a:p>
            <a:r>
              <a:rPr lang="en-US"/>
              <a:t>© Crown Copyright, Met Office</a:t>
            </a:r>
            <a:endParaRPr lang="en-US" dirty="0"/>
          </a:p>
        </p:txBody>
      </p:sp>
      <p:sp>
        <p:nvSpPr>
          <p:cNvPr id="7" name="TextBox 6">
            <a:extLst>
              <a:ext uri="{FF2B5EF4-FFF2-40B4-BE49-F238E27FC236}">
                <a16:creationId xmlns:a16="http://schemas.microsoft.com/office/drawing/2014/main" id="{4F600C39-FC4C-5811-40AB-9D701990C395}"/>
              </a:ext>
            </a:extLst>
          </p:cNvPr>
          <p:cNvSpPr txBox="1"/>
          <p:nvPr/>
        </p:nvSpPr>
        <p:spPr>
          <a:xfrm>
            <a:off x="176050" y="2125767"/>
            <a:ext cx="6890671" cy="3139321"/>
          </a:xfrm>
          <a:prstGeom prst="rect">
            <a:avLst/>
          </a:prstGeom>
          <a:noFill/>
        </p:spPr>
        <p:txBody>
          <a:bodyPr wrap="square" rtlCol="0">
            <a:spAutoFit/>
          </a:bodyPr>
          <a:lstStyle/>
          <a:p>
            <a:pPr marL="285750" indent="-285750">
              <a:buFont typeface="Arial" panose="020B0604020202020204" pitchFamily="34" charset="0"/>
              <a:buChar char="•"/>
            </a:pPr>
            <a:r>
              <a:rPr lang="en-GB" dirty="0"/>
              <a:t>Requirement to replicate current JULES capabilities </a:t>
            </a:r>
          </a:p>
          <a:p>
            <a:pPr marL="742950" lvl="1" indent="-285750">
              <a:buFont typeface="Arial" panose="020B0604020202020204" pitchFamily="34" charset="0"/>
              <a:buChar char="•"/>
            </a:pPr>
            <a:r>
              <a:rPr lang="en-GB" dirty="0"/>
              <a:t>spatial scales</a:t>
            </a:r>
          </a:p>
          <a:p>
            <a:pPr marL="742950" lvl="1" indent="-285750">
              <a:buFont typeface="Arial" panose="020B0604020202020204" pitchFamily="34" charset="0"/>
              <a:buChar char="•"/>
            </a:pPr>
            <a:r>
              <a:rPr lang="en-GB" dirty="0"/>
              <a:t>temporal interpolation</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Coupling of JULES to atmosphere is deep within code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Co-development with atmosphere and other W&amp;C components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Technical challenge for existing JULES standalone users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grpSp>
        <p:nvGrpSpPr>
          <p:cNvPr id="29" name="Group 28">
            <a:extLst>
              <a:ext uri="{FF2B5EF4-FFF2-40B4-BE49-F238E27FC236}">
                <a16:creationId xmlns:a16="http://schemas.microsoft.com/office/drawing/2014/main" id="{4E31E3BE-EDBF-135B-8FC6-9DAF2F6819B8}"/>
              </a:ext>
            </a:extLst>
          </p:cNvPr>
          <p:cNvGrpSpPr/>
          <p:nvPr/>
        </p:nvGrpSpPr>
        <p:grpSpPr>
          <a:xfrm>
            <a:off x="7732303" y="1223712"/>
            <a:ext cx="3660079" cy="2264457"/>
            <a:chOff x="629043" y="24168191"/>
            <a:chExt cx="5404300" cy="3343592"/>
          </a:xfrm>
        </p:grpSpPr>
        <p:pic>
          <p:nvPicPr>
            <p:cNvPr id="30" name="Picture 29" descr="A map of the world&#10;&#10;Description automatically generated">
              <a:extLst>
                <a:ext uri="{FF2B5EF4-FFF2-40B4-BE49-F238E27FC236}">
                  <a16:creationId xmlns:a16="http://schemas.microsoft.com/office/drawing/2014/main" id="{0A33DBC9-45E1-0510-6767-BA07CE8B04EB}"/>
                </a:ext>
              </a:extLst>
            </p:cNvPr>
            <p:cNvPicPr>
              <a:picLocks noChangeAspect="1"/>
            </p:cNvPicPr>
            <p:nvPr/>
          </p:nvPicPr>
          <p:blipFill rotWithShape="1">
            <a:blip r:embed="rId3"/>
            <a:srcRect t="8725" r="2947" b="47980"/>
            <a:stretch/>
          </p:blipFill>
          <p:spPr>
            <a:xfrm>
              <a:off x="2474516" y="25655289"/>
              <a:ext cx="3558827" cy="1693392"/>
            </a:xfrm>
            <a:prstGeom prst="rect">
              <a:avLst/>
            </a:prstGeom>
          </p:spPr>
        </p:pic>
        <p:pic>
          <p:nvPicPr>
            <p:cNvPr id="31" name="Picture 30" descr="A different colored maps of the united kingdom&#10;&#10;Description automatically generated">
              <a:extLst>
                <a:ext uri="{FF2B5EF4-FFF2-40B4-BE49-F238E27FC236}">
                  <a16:creationId xmlns:a16="http://schemas.microsoft.com/office/drawing/2014/main" id="{6475A557-701F-CE09-4EA1-457DF437F2F0}"/>
                </a:ext>
              </a:extLst>
            </p:cNvPr>
            <p:cNvPicPr>
              <a:picLocks noChangeAspect="1"/>
            </p:cNvPicPr>
            <p:nvPr/>
          </p:nvPicPr>
          <p:blipFill rotWithShape="1">
            <a:blip r:embed="rId4"/>
            <a:srcRect r="55029" b="52287"/>
            <a:stretch/>
          </p:blipFill>
          <p:spPr>
            <a:xfrm>
              <a:off x="1109824" y="25556350"/>
              <a:ext cx="1370121" cy="1868531"/>
            </a:xfrm>
            <a:prstGeom prst="rect">
              <a:avLst/>
            </a:prstGeom>
          </p:spPr>
        </p:pic>
        <p:sp>
          <p:nvSpPr>
            <p:cNvPr id="32" name="TextBox 31">
              <a:extLst>
                <a:ext uri="{FF2B5EF4-FFF2-40B4-BE49-F238E27FC236}">
                  <a16:creationId xmlns:a16="http://schemas.microsoft.com/office/drawing/2014/main" id="{C45BDD2C-9E84-B01D-097A-EB44F113F02C}"/>
                </a:ext>
              </a:extLst>
            </p:cNvPr>
            <p:cNvSpPr txBox="1"/>
            <p:nvPr/>
          </p:nvSpPr>
          <p:spPr>
            <a:xfrm rot="16200000">
              <a:off x="-778520" y="25604327"/>
              <a:ext cx="3315019" cy="499893"/>
            </a:xfrm>
            <a:prstGeom prst="rect">
              <a:avLst/>
            </a:prstGeom>
            <a:noFill/>
          </p:spPr>
          <p:txBody>
            <a:bodyPr wrap="square" rtlCol="0">
              <a:spAutoFit/>
            </a:bodyPr>
            <a:lstStyle/>
            <a:p>
              <a:pPr algn="r"/>
              <a:r>
                <a:rPr lang="en-GB" sz="800" i="1" dirty="0">
                  <a:latin typeface="Montserrat" panose="00000500000000000000" pitchFamily="2" charset="0"/>
                </a:rPr>
                <a:t>Blyth et al, 2019</a:t>
              </a:r>
              <a:br>
                <a:rPr lang="en-GB" sz="800" i="1" dirty="0">
                  <a:latin typeface="Montserrat" panose="00000500000000000000" pitchFamily="2" charset="0"/>
                </a:rPr>
              </a:br>
              <a:r>
                <a:rPr lang="en-GB" sz="800" i="1" dirty="0">
                  <a:latin typeface="Montserrat" panose="00000500000000000000" pitchFamily="2" charset="0"/>
                </a:rPr>
                <a:t>https://doi.org/10.1177/0309133319841891</a:t>
              </a:r>
            </a:p>
          </p:txBody>
        </p:sp>
        <p:pic>
          <p:nvPicPr>
            <p:cNvPr id="33" name="Picture 32" descr="A graph of different types of weather&#10;&#10;Description automatically generated with medium confidence">
              <a:extLst>
                <a:ext uri="{FF2B5EF4-FFF2-40B4-BE49-F238E27FC236}">
                  <a16:creationId xmlns:a16="http://schemas.microsoft.com/office/drawing/2014/main" id="{92A12FAE-A3D5-F6C2-6CD9-0D4EA26D5EC9}"/>
                </a:ext>
              </a:extLst>
            </p:cNvPr>
            <p:cNvPicPr>
              <a:picLocks noChangeAspect="1"/>
            </p:cNvPicPr>
            <p:nvPr/>
          </p:nvPicPr>
          <p:blipFill>
            <a:blip r:embed="rId5"/>
            <a:stretch>
              <a:fillRect/>
            </a:stretch>
          </p:blipFill>
          <p:spPr>
            <a:xfrm>
              <a:off x="1109824" y="24168191"/>
              <a:ext cx="4923519" cy="1333826"/>
            </a:xfrm>
            <a:prstGeom prst="rect">
              <a:avLst/>
            </a:prstGeom>
          </p:spPr>
        </p:pic>
      </p:grpSp>
      <p:grpSp>
        <p:nvGrpSpPr>
          <p:cNvPr id="35" name="Group 34">
            <a:extLst>
              <a:ext uri="{FF2B5EF4-FFF2-40B4-BE49-F238E27FC236}">
                <a16:creationId xmlns:a16="http://schemas.microsoft.com/office/drawing/2014/main" id="{C1849CC4-D70D-E81C-47FD-DE33FE0A56B2}"/>
              </a:ext>
            </a:extLst>
          </p:cNvPr>
          <p:cNvGrpSpPr/>
          <p:nvPr/>
        </p:nvGrpSpPr>
        <p:grpSpPr>
          <a:xfrm>
            <a:off x="8337580" y="3750023"/>
            <a:ext cx="2846136" cy="2169399"/>
            <a:chOff x="6214001" y="24178647"/>
            <a:chExt cx="4398100" cy="3352346"/>
          </a:xfrm>
        </p:grpSpPr>
        <p:pic>
          <p:nvPicPr>
            <p:cNvPr id="38" name="Picture 10" descr="Examples of JULES interpolation modes">
              <a:extLst>
                <a:ext uri="{FF2B5EF4-FFF2-40B4-BE49-F238E27FC236}">
                  <a16:creationId xmlns:a16="http://schemas.microsoft.com/office/drawing/2014/main" id="{3C08ACAD-4E64-2B22-98C3-42E239BC3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001" y="24231987"/>
              <a:ext cx="4236285" cy="329900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6AA3BD7-7C83-E03E-F9BE-78A9461724A2}"/>
                </a:ext>
              </a:extLst>
            </p:cNvPr>
            <p:cNvSpPr txBox="1"/>
            <p:nvPr/>
          </p:nvSpPr>
          <p:spPr>
            <a:xfrm rot="5400000">
              <a:off x="8989772" y="25468053"/>
              <a:ext cx="2911736" cy="332923"/>
            </a:xfrm>
            <a:prstGeom prst="rect">
              <a:avLst/>
            </a:prstGeom>
            <a:noFill/>
          </p:spPr>
          <p:txBody>
            <a:bodyPr wrap="square" rtlCol="0">
              <a:spAutoFit/>
            </a:bodyPr>
            <a:lstStyle/>
            <a:p>
              <a:r>
                <a:rPr lang="en-GB" sz="800" i="1" dirty="0">
                  <a:latin typeface="Montserrat" panose="00000500000000000000" pitchFamily="2" charset="0"/>
                </a:rPr>
                <a:t>https://jules-lsm.github.io</a:t>
              </a:r>
            </a:p>
          </p:txBody>
        </p:sp>
      </p:grpSp>
    </p:spTree>
    <p:extLst>
      <p:ext uri="{BB962C8B-B14F-4D97-AF65-F5344CB8AC3E}">
        <p14:creationId xmlns:p14="http://schemas.microsoft.com/office/powerpoint/2010/main" val="3214153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877-BAAD-4A95-9F66-91E0DBD1CD8C}"/>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FC5F9C6E-2CDE-4DB6-BF15-DE59920DF289}"/>
              </a:ext>
            </a:extLst>
          </p:cNvPr>
          <p:cNvSpPr>
            <a:spLocks noGrp="1"/>
          </p:cNvSpPr>
          <p:nvPr>
            <p:ph type="body" sz="half" idx="2"/>
          </p:nvPr>
        </p:nvSpPr>
        <p:spPr/>
        <p:txBody>
          <a:bodyPr/>
          <a:lstStyle/>
          <a:p>
            <a:endParaRPr lang="en-GB" dirty="0"/>
          </a:p>
        </p:txBody>
      </p:sp>
      <p:sp>
        <p:nvSpPr>
          <p:cNvPr id="4" name="Slide Number Placeholder 3">
            <a:extLst>
              <a:ext uri="{FF2B5EF4-FFF2-40B4-BE49-F238E27FC236}">
                <a16:creationId xmlns:a16="http://schemas.microsoft.com/office/drawing/2014/main" id="{024BCD37-B658-4F9B-8BD3-13069BBDC137}"/>
              </a:ext>
            </a:extLst>
          </p:cNvPr>
          <p:cNvSpPr>
            <a:spLocks noGrp="1"/>
          </p:cNvSpPr>
          <p:nvPr>
            <p:ph type="sldNum" sz="quarter" idx="12"/>
          </p:nvPr>
        </p:nvSpPr>
        <p:spPr/>
        <p:txBody>
          <a:bodyPr/>
          <a:lstStyle/>
          <a:p>
            <a:fld id="{102F06D9-9A38-FF48-91F7-097E2C66BBBE}" type="slidenum">
              <a:rPr lang="en-US" smtClean="0"/>
              <a:pPr/>
              <a:t>40</a:t>
            </a:fld>
            <a:endParaRPr lang="en-US" dirty="0"/>
          </a:p>
        </p:txBody>
      </p:sp>
      <p:sp>
        <p:nvSpPr>
          <p:cNvPr id="5" name="Date Placeholder 4">
            <a:extLst>
              <a:ext uri="{FF2B5EF4-FFF2-40B4-BE49-F238E27FC236}">
                <a16:creationId xmlns:a16="http://schemas.microsoft.com/office/drawing/2014/main" id="{DA4466E9-DE69-4B2A-A9A0-58717115CDC2}"/>
              </a:ext>
            </a:extLst>
          </p:cNvPr>
          <p:cNvSpPr>
            <a:spLocks noGrp="1"/>
          </p:cNvSpPr>
          <p:nvPr>
            <p:ph type="dt" sz="half" idx="10"/>
          </p:nvPr>
        </p:nvSpPr>
        <p:spPr/>
        <p:txBody>
          <a:bodyPr/>
          <a:lstStyle/>
          <a:p>
            <a:r>
              <a:rPr lang="en-US" dirty="0"/>
              <a:t>© Crown Copyright, Met Office</a:t>
            </a:r>
          </a:p>
        </p:txBody>
      </p:sp>
    </p:spTree>
    <p:extLst>
      <p:ext uri="{BB962C8B-B14F-4D97-AF65-F5344CB8AC3E}">
        <p14:creationId xmlns:p14="http://schemas.microsoft.com/office/powerpoint/2010/main" val="1131615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a:t>Weather and Climate use case</a:t>
            </a:r>
            <a:br>
              <a:rPr lang="en-GB"/>
            </a:br>
            <a:r>
              <a:rPr lang="en-GB"/>
              <a:t>Lightning Talks</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a:t>Chair: Nigel Wood</a:t>
            </a:r>
          </a:p>
        </p:txBody>
      </p:sp>
    </p:spTree>
    <p:extLst>
      <p:ext uri="{BB962C8B-B14F-4D97-AF65-F5344CB8AC3E}">
        <p14:creationId xmlns:p14="http://schemas.microsoft.com/office/powerpoint/2010/main" val="3738987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877-BAAD-4A95-9F66-91E0DBD1CD8C}"/>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FC5F9C6E-2CDE-4DB6-BF15-DE59920DF289}"/>
              </a:ext>
            </a:extLst>
          </p:cNvPr>
          <p:cNvSpPr>
            <a:spLocks noGrp="1"/>
          </p:cNvSpPr>
          <p:nvPr>
            <p:ph type="body" sz="half" idx="2"/>
          </p:nvPr>
        </p:nvSpPr>
        <p:spPr/>
        <p:txBody>
          <a:bodyPr/>
          <a:lstStyle/>
          <a:p>
            <a:endParaRPr lang="en-GB"/>
          </a:p>
        </p:txBody>
      </p:sp>
      <p:sp>
        <p:nvSpPr>
          <p:cNvPr id="4" name="Slide Number Placeholder 3">
            <a:extLst>
              <a:ext uri="{FF2B5EF4-FFF2-40B4-BE49-F238E27FC236}">
                <a16:creationId xmlns:a16="http://schemas.microsoft.com/office/drawing/2014/main" id="{024BCD37-B658-4F9B-8BD3-13069BBDC137}"/>
              </a:ext>
            </a:extLst>
          </p:cNvPr>
          <p:cNvSpPr>
            <a:spLocks noGrp="1"/>
          </p:cNvSpPr>
          <p:nvPr>
            <p:ph type="sldNum" sz="quarter" idx="12"/>
          </p:nvPr>
        </p:nvSpPr>
        <p:spPr/>
        <p:txBody>
          <a:bodyPr/>
          <a:lstStyle/>
          <a:p>
            <a:fld id="{102F06D9-9A38-FF48-91F7-097E2C66BBBE}" type="slidenum">
              <a:rPr lang="en-US" smtClean="0"/>
              <a:pPr/>
              <a:t>4</a:t>
            </a:fld>
            <a:endParaRPr lang="en-US"/>
          </a:p>
        </p:txBody>
      </p:sp>
      <p:sp>
        <p:nvSpPr>
          <p:cNvPr id="5" name="Date Placeholder 4">
            <a:extLst>
              <a:ext uri="{FF2B5EF4-FFF2-40B4-BE49-F238E27FC236}">
                <a16:creationId xmlns:a16="http://schemas.microsoft.com/office/drawing/2014/main" id="{DA4466E9-DE69-4B2A-A9A0-58717115CDC2}"/>
              </a:ext>
            </a:extLst>
          </p:cNvPr>
          <p:cNvSpPr>
            <a:spLocks noGrp="1"/>
          </p:cNvSpPr>
          <p:nvPr>
            <p:ph type="dt" sz="half" idx="10"/>
          </p:nvPr>
        </p:nvSpPr>
        <p:spPr/>
        <p:txBody>
          <a:bodyPr/>
          <a:lstStyle/>
          <a:p>
            <a:r>
              <a:rPr lang="en-US"/>
              <a:t>© Crown Copyright, Met Office</a:t>
            </a:r>
          </a:p>
        </p:txBody>
      </p:sp>
    </p:spTree>
    <p:extLst>
      <p:ext uri="{BB962C8B-B14F-4D97-AF65-F5344CB8AC3E}">
        <p14:creationId xmlns:p14="http://schemas.microsoft.com/office/powerpoint/2010/main" val="9506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a:t>Marine Systems GPU Integration</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a:t>Joe Hickson</a:t>
            </a:r>
          </a:p>
        </p:txBody>
      </p:sp>
    </p:spTree>
    <p:extLst>
      <p:ext uri="{BB962C8B-B14F-4D97-AF65-F5344CB8AC3E}">
        <p14:creationId xmlns:p14="http://schemas.microsoft.com/office/powerpoint/2010/main" val="214106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2C0C-F7F8-BE42-E183-7B7AC277A094}"/>
              </a:ext>
            </a:extLst>
          </p:cNvPr>
          <p:cNvSpPr>
            <a:spLocks noGrp="1"/>
          </p:cNvSpPr>
          <p:nvPr>
            <p:ph type="title"/>
          </p:nvPr>
        </p:nvSpPr>
        <p:spPr/>
        <p:txBody>
          <a:bodyPr/>
          <a:lstStyle/>
          <a:p>
            <a:r>
              <a:rPr lang="en-GB"/>
              <a:t>Marine Systems Models</a:t>
            </a:r>
          </a:p>
        </p:txBody>
      </p:sp>
      <p:sp>
        <p:nvSpPr>
          <p:cNvPr id="3" name="Text Placeholder 2">
            <a:extLst>
              <a:ext uri="{FF2B5EF4-FFF2-40B4-BE49-F238E27FC236}">
                <a16:creationId xmlns:a16="http://schemas.microsoft.com/office/drawing/2014/main" id="{407760E7-A6F8-0027-AE70-56C8062739A6}"/>
              </a:ext>
            </a:extLst>
          </p:cNvPr>
          <p:cNvSpPr>
            <a:spLocks noGrp="1"/>
          </p:cNvSpPr>
          <p:nvPr>
            <p:ph type="body" sz="half" idx="2"/>
          </p:nvPr>
        </p:nvSpPr>
        <p:spPr/>
        <p:txBody>
          <a:bodyPr/>
          <a:lstStyle/>
          <a:p>
            <a:endParaRPr lang="en-GB"/>
          </a:p>
        </p:txBody>
      </p:sp>
      <p:sp>
        <p:nvSpPr>
          <p:cNvPr id="4" name="Slide Number Placeholder 3">
            <a:extLst>
              <a:ext uri="{FF2B5EF4-FFF2-40B4-BE49-F238E27FC236}">
                <a16:creationId xmlns:a16="http://schemas.microsoft.com/office/drawing/2014/main" id="{7F237B8B-6D4C-12E4-9962-5B41ACE5F833}"/>
              </a:ext>
            </a:extLst>
          </p:cNvPr>
          <p:cNvSpPr>
            <a:spLocks noGrp="1"/>
          </p:cNvSpPr>
          <p:nvPr>
            <p:ph type="sldNum" sz="quarter" idx="12"/>
          </p:nvPr>
        </p:nvSpPr>
        <p:spPr/>
        <p:txBody>
          <a:bodyPr/>
          <a:lstStyle/>
          <a:p>
            <a:fld id="{102F06D9-9A38-FF48-91F7-097E2C66BBBE}" type="slidenum">
              <a:rPr lang="en-US" smtClean="0"/>
              <a:pPr/>
              <a:t>6</a:t>
            </a:fld>
            <a:endParaRPr lang="en-US"/>
          </a:p>
        </p:txBody>
      </p:sp>
      <p:sp>
        <p:nvSpPr>
          <p:cNvPr id="5" name="Date Placeholder 4">
            <a:extLst>
              <a:ext uri="{FF2B5EF4-FFF2-40B4-BE49-F238E27FC236}">
                <a16:creationId xmlns:a16="http://schemas.microsoft.com/office/drawing/2014/main" id="{42033B26-CF1E-483C-5627-4F6474F75F6C}"/>
              </a:ext>
            </a:extLst>
          </p:cNvPr>
          <p:cNvSpPr>
            <a:spLocks noGrp="1"/>
          </p:cNvSpPr>
          <p:nvPr>
            <p:ph type="dt" sz="half" idx="10"/>
          </p:nvPr>
        </p:nvSpPr>
        <p:spPr/>
        <p:txBody>
          <a:bodyPr/>
          <a:lstStyle/>
          <a:p>
            <a:r>
              <a:rPr lang="en-US"/>
              <a:t>© Crown Copyright, Met Office</a:t>
            </a:r>
          </a:p>
        </p:txBody>
      </p:sp>
      <p:graphicFrame>
        <p:nvGraphicFramePr>
          <p:cNvPr id="6" name="Content Placeholder 3">
            <a:extLst>
              <a:ext uri="{FF2B5EF4-FFF2-40B4-BE49-F238E27FC236}">
                <a16:creationId xmlns:a16="http://schemas.microsoft.com/office/drawing/2014/main" id="{AFFF3BB8-12B5-1668-165F-9E365B6C06F7}"/>
              </a:ext>
            </a:extLst>
          </p:cNvPr>
          <p:cNvGraphicFramePr>
            <a:graphicFrameLocks/>
          </p:cNvGraphicFramePr>
          <p:nvPr>
            <p:extLst>
              <p:ext uri="{D42A27DB-BD31-4B8C-83A1-F6EECF244321}">
                <p14:modId xmlns:p14="http://schemas.microsoft.com/office/powerpoint/2010/main" val="1620099279"/>
              </p:ext>
            </p:extLst>
          </p:nvPr>
        </p:nvGraphicFramePr>
        <p:xfrm>
          <a:off x="252413" y="1121228"/>
          <a:ext cx="11644843" cy="484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8BC14F8-F3C3-F316-8D61-1A9248475A6F}"/>
              </a:ext>
            </a:extLst>
          </p:cNvPr>
          <p:cNvSpPr txBox="1"/>
          <p:nvPr/>
        </p:nvSpPr>
        <p:spPr>
          <a:xfrm>
            <a:off x="252413" y="6144040"/>
            <a:ext cx="9477214" cy="369332"/>
          </a:xfrm>
          <a:prstGeom prst="rect">
            <a:avLst/>
          </a:prstGeom>
          <a:noFill/>
        </p:spPr>
        <p:txBody>
          <a:bodyPr wrap="square" rtlCol="0">
            <a:spAutoFit/>
          </a:bodyPr>
          <a:lstStyle/>
          <a:p>
            <a:r>
              <a:rPr lang="en-GB" sz="900">
                <a:solidFill>
                  <a:schemeClr val="bg2"/>
                </a:solidFill>
              </a:rPr>
              <a:t>NEMO photo credit: </a:t>
            </a:r>
            <a:r>
              <a:rPr lang="en-GB" sz="900">
                <a:solidFill>
                  <a:schemeClr val="bg2"/>
                </a:solidFill>
                <a:hlinkClick r:id="rId8">
                  <a:extLst>
                    <a:ext uri="{A12FA001-AC4F-418D-AE19-62706E023703}">
                      <ahyp:hlinkClr xmlns:ahyp="http://schemas.microsoft.com/office/drawing/2018/hyperlinkcolor" val="tx"/>
                    </a:ext>
                  </a:extLst>
                </a:hlinkClick>
              </a:rPr>
              <a:t>Matt Alaniz</a:t>
            </a:r>
            <a:r>
              <a:rPr lang="en-GB" sz="900">
                <a:solidFill>
                  <a:schemeClr val="bg2"/>
                </a:solidFill>
              </a:rPr>
              <a:t> on </a:t>
            </a:r>
            <a:r>
              <a:rPr lang="en-GB" sz="900" err="1">
                <a:solidFill>
                  <a:schemeClr val="bg2"/>
                </a:solidFill>
                <a:hlinkClick r:id="rId9">
                  <a:extLst>
                    <a:ext uri="{A12FA001-AC4F-418D-AE19-62706E023703}">
                      <ahyp:hlinkClr xmlns:ahyp="http://schemas.microsoft.com/office/drawing/2018/hyperlinkcolor" val="tx"/>
                    </a:ext>
                  </a:extLst>
                </a:hlinkClick>
              </a:rPr>
              <a:t>Unsplash</a:t>
            </a:r>
            <a:r>
              <a:rPr lang="en-GB" sz="900">
                <a:solidFill>
                  <a:schemeClr val="bg2"/>
                </a:solidFill>
              </a:rPr>
              <a:t>,  NEMOVAR photo credit: Argo float deployment by NIWA, </a:t>
            </a:r>
            <a:r>
              <a:rPr lang="en-GB" sz="900" err="1">
                <a:solidFill>
                  <a:schemeClr val="bg2"/>
                </a:solidFill>
              </a:rPr>
              <a:t>WaveWatchIII</a:t>
            </a:r>
            <a:r>
              <a:rPr lang="en-GB" sz="900">
                <a:solidFill>
                  <a:schemeClr val="bg2"/>
                </a:solidFill>
              </a:rPr>
              <a:t> photo credit: </a:t>
            </a:r>
            <a:r>
              <a:rPr lang="en-GB" sz="900">
                <a:solidFill>
                  <a:schemeClr val="bg2"/>
                </a:solidFill>
                <a:hlinkClick r:id="rId10">
                  <a:extLst>
                    <a:ext uri="{A12FA001-AC4F-418D-AE19-62706E023703}">
                      <ahyp:hlinkClr xmlns:ahyp="http://schemas.microsoft.com/office/drawing/2018/hyperlinkcolor" val="tx"/>
                    </a:ext>
                  </a:extLst>
                </a:hlinkClick>
              </a:rPr>
              <a:t>Matt Paul Catalano</a:t>
            </a:r>
            <a:r>
              <a:rPr lang="en-GB" sz="900">
                <a:solidFill>
                  <a:schemeClr val="bg2"/>
                </a:solidFill>
              </a:rPr>
              <a:t> on </a:t>
            </a:r>
            <a:r>
              <a:rPr lang="en-GB" sz="900" err="1">
                <a:solidFill>
                  <a:schemeClr val="bg2"/>
                </a:solidFill>
                <a:hlinkClick r:id="rId11">
                  <a:extLst>
                    <a:ext uri="{A12FA001-AC4F-418D-AE19-62706E023703}">
                      <ahyp:hlinkClr xmlns:ahyp="http://schemas.microsoft.com/office/drawing/2018/hyperlinkcolor" val="tx"/>
                    </a:ext>
                  </a:extLst>
                </a:hlinkClick>
              </a:rPr>
              <a:t>Unsplash</a:t>
            </a:r>
            <a:r>
              <a:rPr lang="en-GB" sz="900">
                <a:solidFill>
                  <a:schemeClr val="bg2"/>
                </a:solidFill>
              </a:rPr>
              <a:t> </a:t>
            </a:r>
          </a:p>
          <a:p>
            <a:endParaRPr lang="en-GB" sz="900">
              <a:solidFill>
                <a:schemeClr val="bg2"/>
              </a:solidFill>
            </a:endParaRPr>
          </a:p>
        </p:txBody>
      </p:sp>
    </p:spTree>
    <p:extLst>
      <p:ext uri="{BB962C8B-B14F-4D97-AF65-F5344CB8AC3E}">
        <p14:creationId xmlns:p14="http://schemas.microsoft.com/office/powerpoint/2010/main" val="113968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CC06-8FB5-3881-A714-496AF1AD151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088E58B-98C7-E612-B61E-12F33F195B07}"/>
              </a:ext>
            </a:extLst>
          </p:cNvPr>
          <p:cNvSpPr>
            <a:spLocks noGrp="1"/>
          </p:cNvSpPr>
          <p:nvPr>
            <p:ph type="body" sz="half" idx="2"/>
          </p:nvPr>
        </p:nvSpPr>
        <p:spPr/>
        <p:txBody>
          <a:bodyPr/>
          <a:lstStyle/>
          <a:p>
            <a:endParaRPr lang="en-GB"/>
          </a:p>
        </p:txBody>
      </p:sp>
      <p:sp>
        <p:nvSpPr>
          <p:cNvPr id="4" name="Slide Number Placeholder 3">
            <a:extLst>
              <a:ext uri="{FF2B5EF4-FFF2-40B4-BE49-F238E27FC236}">
                <a16:creationId xmlns:a16="http://schemas.microsoft.com/office/drawing/2014/main" id="{24B39CBA-3548-B293-22B4-1D973BFA94FC}"/>
              </a:ext>
            </a:extLst>
          </p:cNvPr>
          <p:cNvSpPr>
            <a:spLocks noGrp="1"/>
          </p:cNvSpPr>
          <p:nvPr>
            <p:ph type="sldNum" sz="quarter" idx="12"/>
          </p:nvPr>
        </p:nvSpPr>
        <p:spPr/>
        <p:txBody>
          <a:bodyPr/>
          <a:lstStyle/>
          <a:p>
            <a:fld id="{102F06D9-9A38-FF48-91F7-097E2C66BBBE}" type="slidenum">
              <a:rPr lang="en-US" smtClean="0"/>
              <a:pPr/>
              <a:t>7</a:t>
            </a:fld>
            <a:endParaRPr lang="en-US"/>
          </a:p>
        </p:txBody>
      </p:sp>
      <p:sp>
        <p:nvSpPr>
          <p:cNvPr id="5" name="Date Placeholder 4">
            <a:extLst>
              <a:ext uri="{FF2B5EF4-FFF2-40B4-BE49-F238E27FC236}">
                <a16:creationId xmlns:a16="http://schemas.microsoft.com/office/drawing/2014/main" id="{9258BC66-E8C5-08A5-C922-2222C184A49B}"/>
              </a:ext>
            </a:extLst>
          </p:cNvPr>
          <p:cNvSpPr>
            <a:spLocks noGrp="1"/>
          </p:cNvSpPr>
          <p:nvPr>
            <p:ph type="dt" sz="half" idx="10"/>
          </p:nvPr>
        </p:nvSpPr>
        <p:spPr/>
        <p:txBody>
          <a:bodyPr/>
          <a:lstStyle/>
          <a:p>
            <a:r>
              <a:rPr lang="en-US"/>
              <a:t>© Crown Copyright, Met Office</a:t>
            </a:r>
          </a:p>
        </p:txBody>
      </p:sp>
      <p:grpSp>
        <p:nvGrpSpPr>
          <p:cNvPr id="12" name="Group 11">
            <a:extLst>
              <a:ext uri="{FF2B5EF4-FFF2-40B4-BE49-F238E27FC236}">
                <a16:creationId xmlns:a16="http://schemas.microsoft.com/office/drawing/2014/main" id="{E3C97F40-B168-6BD1-53B9-C5B9103A6EC1}"/>
              </a:ext>
            </a:extLst>
          </p:cNvPr>
          <p:cNvGrpSpPr/>
          <p:nvPr/>
        </p:nvGrpSpPr>
        <p:grpSpPr>
          <a:xfrm>
            <a:off x="2046604" y="2427193"/>
            <a:ext cx="8098792" cy="1897902"/>
            <a:chOff x="1815769" y="2291933"/>
            <a:chExt cx="5861784" cy="1373673"/>
          </a:xfrm>
        </p:grpSpPr>
        <p:pic>
          <p:nvPicPr>
            <p:cNvPr id="8" name="Graphic 7" descr="Processor outline">
              <a:extLst>
                <a:ext uri="{FF2B5EF4-FFF2-40B4-BE49-F238E27FC236}">
                  <a16:creationId xmlns:a16="http://schemas.microsoft.com/office/drawing/2014/main" id="{6782BA05-A6B2-AD5D-3BD8-2F833E3D3E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4526" y="2291933"/>
              <a:ext cx="914400" cy="914400"/>
            </a:xfrm>
            <a:prstGeom prst="rect">
              <a:avLst/>
            </a:prstGeom>
          </p:spPr>
        </p:pic>
        <p:pic>
          <p:nvPicPr>
            <p:cNvPr id="9" name="Graphic 8" descr="Processor with solid fill">
              <a:extLst>
                <a:ext uri="{FF2B5EF4-FFF2-40B4-BE49-F238E27FC236}">
                  <a16:creationId xmlns:a16="http://schemas.microsoft.com/office/drawing/2014/main" id="{D3A87E53-BCC4-0C2A-2D6B-E6D4B2DFA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1891" y="2291933"/>
              <a:ext cx="914400" cy="914400"/>
            </a:xfrm>
            <a:prstGeom prst="rect">
              <a:avLst/>
            </a:prstGeom>
          </p:spPr>
        </p:pic>
        <p:pic>
          <p:nvPicPr>
            <p:cNvPr id="10" name="Graphic 9" descr="Processor outline">
              <a:extLst>
                <a:ext uri="{FF2B5EF4-FFF2-40B4-BE49-F238E27FC236}">
                  <a16:creationId xmlns:a16="http://schemas.microsoft.com/office/drawing/2014/main" id="{F27EB74F-11D0-9898-0E55-264B3F7C3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6661" y="2291933"/>
              <a:ext cx="914400" cy="9144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B7091E7-7C19-8F94-A523-E690FCBC3DB2}"/>
                    </a:ext>
                  </a:extLst>
                </p:cNvPr>
                <p:cNvSpPr txBox="1"/>
                <p:nvPr/>
              </p:nvSpPr>
              <p:spPr>
                <a:xfrm>
                  <a:off x="1815769" y="3465118"/>
                  <a:ext cx="5861784" cy="200488"/>
                </a:xfrm>
                <a:prstGeom prst="rect">
                  <a:avLst/>
                </a:prstGeom>
                <a:noFill/>
              </p:spPr>
              <p:txBody>
                <a:bodyPr wrap="square" lIns="0" tIns="0" rIns="0" bIns="0" rtlCol="0">
                  <a:spAutoFit/>
                </a:bodyPr>
                <a:lstStyle/>
                <a:p>
                  <a:pPr algn="ctr"/>
                  <a14:m>
                    <m:oMath xmlns:m="http://schemas.openxmlformats.org/officeDocument/2006/math">
                      <m:r>
                        <a:rPr lang="en-GB" b="0" i="1" smtClean="0">
                          <a:latin typeface="Cambria Math" panose="02040503050406030204" pitchFamily="18" charset="0"/>
                        </a:rPr>
                        <m:t>𝐶𝑃𝑈</m:t>
                      </m:r>
                      <m:r>
                        <a:rPr lang="en-GB" b="0" i="1" smtClean="0">
                          <a:latin typeface="Cambria Math" panose="02040503050406030204" pitchFamily="18" charset="0"/>
                        </a:rPr>
                        <m:t>                           ⇒                               </m:t>
                      </m:r>
                      <m:r>
                        <a:rPr lang="en-GB" b="0" i="1" smtClean="0">
                          <a:latin typeface="Cambria Math" panose="02040503050406030204" pitchFamily="18" charset="0"/>
                        </a:rPr>
                        <m:t>𝐶𝑃𝑈</m:t>
                      </m:r>
                      <m:r>
                        <a:rPr lang="en-GB" b="0" i="1" smtClean="0">
                          <a:latin typeface="Cambria Math" panose="02040503050406030204" pitchFamily="18" charset="0"/>
                        </a:rPr>
                        <m:t>              +             </m:t>
                      </m:r>
                      <m:r>
                        <a:rPr lang="en-GB" b="0" i="1" smtClean="0">
                          <a:latin typeface="Cambria Math" panose="02040503050406030204" pitchFamily="18" charset="0"/>
                        </a:rPr>
                        <m:t>𝐺𝑃𝑈</m:t>
                      </m:r>
                      <m:r>
                        <a:rPr lang="en-GB" b="0" i="1" smtClean="0">
                          <a:latin typeface="Cambria Math" panose="02040503050406030204" pitchFamily="18" charset="0"/>
                        </a:rPr>
                        <m:t>     </m:t>
                      </m:r>
                    </m:oMath>
                  </a14:m>
                  <a:r>
                    <a:rPr lang="en-GB"/>
                    <a:t>   </a:t>
                  </a:r>
                </a:p>
              </p:txBody>
            </p:sp>
          </mc:Choice>
          <mc:Fallback xmlns="">
            <p:sp>
              <p:nvSpPr>
                <p:cNvPr id="11" name="TextBox 10">
                  <a:extLst>
                    <a:ext uri="{FF2B5EF4-FFF2-40B4-BE49-F238E27FC236}">
                      <a16:creationId xmlns:a16="http://schemas.microsoft.com/office/drawing/2014/main" id="{7B7091E7-7C19-8F94-A523-E690FCBC3DB2}"/>
                    </a:ext>
                  </a:extLst>
                </p:cNvPr>
                <p:cNvSpPr txBox="1">
                  <a:spLocks noRot="1" noChangeAspect="1" noMove="1" noResize="1" noEditPoints="1" noAdjustHandles="1" noChangeArrowheads="1" noChangeShapeType="1" noTextEdit="1"/>
                </p:cNvSpPr>
                <p:nvPr/>
              </p:nvSpPr>
              <p:spPr>
                <a:xfrm>
                  <a:off x="1815769" y="3465118"/>
                  <a:ext cx="5861784" cy="200488"/>
                </a:xfrm>
                <a:prstGeom prst="rect">
                  <a:avLst/>
                </a:prstGeom>
                <a:blipFill>
                  <a:blip r:embed="rId7"/>
                  <a:stretch>
                    <a:fillRect b="-11111"/>
                  </a:stretch>
                </a:blipFill>
              </p:spPr>
              <p:txBody>
                <a:bodyPr/>
                <a:lstStyle/>
                <a:p>
                  <a:r>
                    <a:rPr lang="en-US">
                      <a:noFill/>
                    </a:rPr>
                    <a:t> </a:t>
                  </a:r>
                </a:p>
              </p:txBody>
            </p:sp>
          </mc:Fallback>
        </mc:AlternateContent>
      </p:grpSp>
    </p:spTree>
    <p:extLst>
      <p:ext uri="{BB962C8B-B14F-4D97-AF65-F5344CB8AC3E}">
        <p14:creationId xmlns:p14="http://schemas.microsoft.com/office/powerpoint/2010/main" val="1330773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CC06-8FB5-3881-A714-496AF1AD151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088E58B-98C7-E612-B61E-12F33F195B07}"/>
              </a:ext>
            </a:extLst>
          </p:cNvPr>
          <p:cNvSpPr>
            <a:spLocks noGrp="1"/>
          </p:cNvSpPr>
          <p:nvPr>
            <p:ph type="body" sz="half" idx="2"/>
          </p:nvPr>
        </p:nvSpPr>
        <p:spPr/>
        <p:txBody>
          <a:bodyPr/>
          <a:lstStyle/>
          <a:p>
            <a:endParaRPr lang="en-GB"/>
          </a:p>
        </p:txBody>
      </p:sp>
      <p:sp>
        <p:nvSpPr>
          <p:cNvPr id="4" name="Slide Number Placeholder 3">
            <a:extLst>
              <a:ext uri="{FF2B5EF4-FFF2-40B4-BE49-F238E27FC236}">
                <a16:creationId xmlns:a16="http://schemas.microsoft.com/office/drawing/2014/main" id="{24B39CBA-3548-B293-22B4-1D973BFA94FC}"/>
              </a:ext>
            </a:extLst>
          </p:cNvPr>
          <p:cNvSpPr>
            <a:spLocks noGrp="1"/>
          </p:cNvSpPr>
          <p:nvPr>
            <p:ph type="sldNum" sz="quarter" idx="12"/>
          </p:nvPr>
        </p:nvSpPr>
        <p:spPr/>
        <p:txBody>
          <a:bodyPr/>
          <a:lstStyle/>
          <a:p>
            <a:fld id="{102F06D9-9A38-FF48-91F7-097E2C66BBBE}" type="slidenum">
              <a:rPr lang="en-US" smtClean="0"/>
              <a:pPr/>
              <a:t>8</a:t>
            </a:fld>
            <a:endParaRPr lang="en-US"/>
          </a:p>
        </p:txBody>
      </p:sp>
      <p:sp>
        <p:nvSpPr>
          <p:cNvPr id="5" name="Date Placeholder 4">
            <a:extLst>
              <a:ext uri="{FF2B5EF4-FFF2-40B4-BE49-F238E27FC236}">
                <a16:creationId xmlns:a16="http://schemas.microsoft.com/office/drawing/2014/main" id="{9258BC66-E8C5-08A5-C922-2222C184A49B}"/>
              </a:ext>
            </a:extLst>
          </p:cNvPr>
          <p:cNvSpPr>
            <a:spLocks noGrp="1"/>
          </p:cNvSpPr>
          <p:nvPr>
            <p:ph type="dt" sz="half" idx="10"/>
          </p:nvPr>
        </p:nvSpPr>
        <p:spPr/>
        <p:txBody>
          <a:bodyPr/>
          <a:lstStyle/>
          <a:p>
            <a:r>
              <a:rPr lang="en-US"/>
              <a:t>© Crown Copyright, Met Office</a:t>
            </a:r>
          </a:p>
        </p:txBody>
      </p:sp>
      <p:pic>
        <p:nvPicPr>
          <p:cNvPr id="8" name="Graphic 7" descr="Processor outline">
            <a:extLst>
              <a:ext uri="{FF2B5EF4-FFF2-40B4-BE49-F238E27FC236}">
                <a16:creationId xmlns:a16="http://schemas.microsoft.com/office/drawing/2014/main" id="{6782BA05-A6B2-AD5D-3BD8-2F833E3D3E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5558" y="2427193"/>
            <a:ext cx="1263359" cy="1263359"/>
          </a:xfrm>
          <a:prstGeom prst="rect">
            <a:avLst/>
          </a:prstGeom>
        </p:spPr>
      </p:pic>
      <p:pic>
        <p:nvPicPr>
          <p:cNvPr id="9" name="Graphic 8" descr="Processor with solid fill">
            <a:extLst>
              <a:ext uri="{FF2B5EF4-FFF2-40B4-BE49-F238E27FC236}">
                <a16:creationId xmlns:a16="http://schemas.microsoft.com/office/drawing/2014/main" id="{D3A87E53-BCC4-0C2A-2D6B-E6D4B2DFA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7113" y="2427193"/>
            <a:ext cx="1263359" cy="1263359"/>
          </a:xfrm>
          <a:prstGeom prst="rect">
            <a:avLst/>
          </a:prstGeom>
        </p:spPr>
      </p:pic>
      <p:pic>
        <p:nvPicPr>
          <p:cNvPr id="10" name="Graphic 9" descr="Processor outline">
            <a:extLst>
              <a:ext uri="{FF2B5EF4-FFF2-40B4-BE49-F238E27FC236}">
                <a16:creationId xmlns:a16="http://schemas.microsoft.com/office/drawing/2014/main" id="{F27EB74F-11D0-9898-0E55-264B3F7C3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2427193"/>
            <a:ext cx="1263359" cy="126335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B7091E7-7C19-8F94-A523-E690FCBC3DB2}"/>
                  </a:ext>
                </a:extLst>
              </p:cNvPr>
              <p:cNvSpPr txBox="1"/>
              <p:nvPr/>
            </p:nvSpPr>
            <p:spPr>
              <a:xfrm>
                <a:off x="2046604" y="4048096"/>
                <a:ext cx="8098792" cy="276999"/>
              </a:xfrm>
              <a:prstGeom prst="rect">
                <a:avLst/>
              </a:prstGeom>
              <a:noFill/>
            </p:spPr>
            <p:txBody>
              <a:bodyPr wrap="square" lIns="0" tIns="0" rIns="0" bIns="0" rtlCol="0">
                <a:spAutoFit/>
              </a:bodyPr>
              <a:lstStyle/>
              <a:p>
                <a:pPr algn="ctr"/>
                <a14:m>
                  <m:oMath xmlns:m="http://schemas.openxmlformats.org/officeDocument/2006/math">
                    <m:r>
                      <a:rPr lang="en-GB" b="0" i="1" smtClean="0">
                        <a:latin typeface="Cambria Math" panose="02040503050406030204" pitchFamily="18" charset="0"/>
                      </a:rPr>
                      <m:t>𝐶𝑃𝑈</m:t>
                    </m:r>
                    <m:r>
                      <a:rPr lang="en-GB" b="0" i="1" smtClean="0">
                        <a:latin typeface="Cambria Math" panose="02040503050406030204" pitchFamily="18" charset="0"/>
                      </a:rPr>
                      <m:t>                           ⇒                               </m:t>
                    </m:r>
                    <m:r>
                      <a:rPr lang="en-GB" b="0" i="1" smtClean="0">
                        <a:latin typeface="Cambria Math" panose="02040503050406030204" pitchFamily="18" charset="0"/>
                      </a:rPr>
                      <m:t>𝐶𝑃𝑈</m:t>
                    </m:r>
                    <m:r>
                      <a:rPr lang="en-GB" b="0" i="1" smtClean="0">
                        <a:latin typeface="Cambria Math" panose="02040503050406030204" pitchFamily="18" charset="0"/>
                      </a:rPr>
                      <m:t>             [+             </m:t>
                    </m:r>
                    <m:r>
                      <a:rPr lang="en-GB" b="0" i="1" smtClean="0">
                        <a:latin typeface="Cambria Math" panose="02040503050406030204" pitchFamily="18" charset="0"/>
                      </a:rPr>
                      <m:t>𝐺𝑃𝑈</m:t>
                    </m:r>
                    <m:r>
                      <a:rPr lang="en-GB" b="0" i="1" smtClean="0">
                        <a:latin typeface="Cambria Math" panose="02040503050406030204" pitchFamily="18" charset="0"/>
                      </a:rPr>
                      <m:t>    ]</m:t>
                    </m:r>
                  </m:oMath>
                </a14:m>
                <a:r>
                  <a:rPr lang="en-GB"/>
                  <a:t>   </a:t>
                </a:r>
              </a:p>
            </p:txBody>
          </p:sp>
        </mc:Choice>
        <mc:Fallback xmlns="">
          <p:sp>
            <p:nvSpPr>
              <p:cNvPr id="11" name="TextBox 10">
                <a:extLst>
                  <a:ext uri="{FF2B5EF4-FFF2-40B4-BE49-F238E27FC236}">
                    <a16:creationId xmlns:a16="http://schemas.microsoft.com/office/drawing/2014/main" id="{7B7091E7-7C19-8F94-A523-E690FCBC3DB2}"/>
                  </a:ext>
                </a:extLst>
              </p:cNvPr>
              <p:cNvSpPr txBox="1">
                <a:spLocks noRot="1" noChangeAspect="1" noMove="1" noResize="1" noEditPoints="1" noAdjustHandles="1" noChangeArrowheads="1" noChangeShapeType="1" noTextEdit="1"/>
              </p:cNvSpPr>
              <p:nvPr/>
            </p:nvSpPr>
            <p:spPr>
              <a:xfrm>
                <a:off x="2046604" y="4048096"/>
                <a:ext cx="8098792" cy="276999"/>
              </a:xfrm>
              <a:prstGeom prst="rect">
                <a:avLst/>
              </a:prstGeom>
              <a:blipFill>
                <a:blip r:embed="rId7"/>
                <a:stretch>
                  <a:fillRect b="-42222"/>
                </a:stretch>
              </a:blipFill>
            </p:spPr>
            <p:txBody>
              <a:bodyPr/>
              <a:lstStyle/>
              <a:p>
                <a:r>
                  <a:rPr lang="en-US">
                    <a:noFill/>
                  </a:rPr>
                  <a:t> </a:t>
                </a:r>
              </a:p>
            </p:txBody>
          </p:sp>
        </mc:Fallback>
      </mc:AlternateContent>
    </p:spTree>
    <p:extLst>
      <p:ext uri="{BB962C8B-B14F-4D97-AF65-F5344CB8AC3E}">
        <p14:creationId xmlns:p14="http://schemas.microsoft.com/office/powerpoint/2010/main" val="47305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3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majorFont>
      <a:minorFont>
        <a:latin typeface="Arial" panose="020B06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majorFont>
      <a:minorFont>
        <a:latin typeface="Arial" panose="020B06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D2246E0E4CC458759C5C503A34BC3" ma:contentTypeVersion="29" ma:contentTypeDescription="Create a new document." ma:contentTypeScope="" ma:versionID="bff0b07b98890cd90ec85d2863703e62">
  <xsd:schema xmlns:xsd="http://www.w3.org/2001/XMLSchema" xmlns:xs="http://www.w3.org/2001/XMLSchema" xmlns:p="http://schemas.microsoft.com/office/2006/metadata/properties" xmlns:ns2="d0f29d99-80ef-4c01-b00e-b100ef06102b" xmlns:ns3="c446f964-b2b3-4762-9127-f7450d2fd7fa" xmlns:ns4="6c5d3e1d-9c64-48d7-8976-8d77234e5bfb" targetNamespace="http://schemas.microsoft.com/office/2006/metadata/properties" ma:root="true" ma:fieldsID="e8776afb08fd523424a311141c933359" ns2:_="" ns3:_="" ns4:_="">
    <xsd:import namespace="d0f29d99-80ef-4c01-b00e-b100ef06102b"/>
    <xsd:import namespace="c446f964-b2b3-4762-9127-f7450d2fd7fa"/>
    <xsd:import namespace="6c5d3e1d-9c64-48d7-8976-8d77234e5bf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29d99-80ef-4c01-b00e-b100ef0610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46f964-b2b3-4762-9127-f7450d2fd7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5d3e1d-9c64-48d7-8976-8d77234e5bfb" elementFormDefault="qualified">
    <xsd:import namespace="http://schemas.microsoft.com/office/2006/documentManagement/types"/>
    <xsd:import namespace="http://schemas.microsoft.com/office/infopath/2007/PartnerControls"/>
    <xsd:element name="MediaServiceObjectDetectorVersions" ma:index="1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A83D2A-C9B6-42A3-BEB7-1557380C5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f29d99-80ef-4c01-b00e-b100ef06102b"/>
    <ds:schemaRef ds:uri="c446f964-b2b3-4762-9127-f7450d2fd7fa"/>
    <ds:schemaRef ds:uri="6c5d3e1d-9c64-48d7-8976-8d77234e5b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525952-EED9-43CB-AC98-49493B0FC256}">
  <ds:schemaRefs>
    <ds:schemaRef ds:uri="http://schemas.microsoft.com/office/2006/documentManagement/types"/>
    <ds:schemaRef ds:uri="625a08d9-046b-4586-95d1-9cf314befc6a"/>
    <ds:schemaRef ds:uri="http://purl.org/dc/terms/"/>
    <ds:schemaRef ds:uri="http://purl.org/dc/elements/1.1/"/>
    <ds:schemaRef ds:uri="95a6d21c-7db0-4b7e-981f-b4f22b02b9d8"/>
    <ds:schemaRef ds:uri="http://schemas.microsoft.com/office/infopath/2007/PartnerControls"/>
    <ds:schemaRef ds:uri="http://schemas.openxmlformats.org/package/2006/metadata/core-properties"/>
    <ds:schemaRef ds:uri="http://schemas.microsoft.com/office/2006/metadata/properties"/>
    <ds:schemaRef ds:uri="8f27309f-28bb-410f-9816-f04cb1aa17e4"/>
    <ds:schemaRef ds:uri="http://www.w3.org/XML/1998/namespace"/>
    <ds:schemaRef ds:uri="http://purl.org/dc/dcmitype/"/>
  </ds:schemaRefs>
</ds:datastoreItem>
</file>

<file path=customXml/itemProps3.xml><?xml version="1.0" encoding="utf-8"?>
<ds:datastoreItem xmlns:ds="http://schemas.openxmlformats.org/officeDocument/2006/customXml" ds:itemID="{4094B761-0DEC-4818-A4A2-CD4B15D20A4A}">
  <ds:schemaRefs>
    <ds:schemaRef ds:uri="http://schemas.microsoft.com/sharepoint/events"/>
    <ds:schemaRef ds:uri=""/>
  </ds:schemaRefs>
</ds:datastoreItem>
</file>

<file path=customXml/itemProps4.xml><?xml version="1.0" encoding="utf-8"?>
<ds:datastoreItem xmlns:ds="http://schemas.openxmlformats.org/officeDocument/2006/customXml" ds:itemID="{205EBEDC-44B8-4297-9A08-9D111BB885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3426</Words>
  <Application>Microsoft Macintosh PowerPoint</Application>
  <PresentationFormat>Widescreen</PresentationFormat>
  <Paragraphs>446</Paragraphs>
  <Slides>42</Slides>
  <Notes>27</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42</vt:i4>
      </vt:variant>
    </vt:vector>
  </HeadingPairs>
  <TitlesOfParts>
    <vt:vector size="56" baseType="lpstr">
      <vt:lpstr>Montserrat ExtraBold</vt:lpstr>
      <vt:lpstr>Arial</vt:lpstr>
      <vt:lpstr>Times New Roman</vt:lpstr>
      <vt:lpstr>Cambria Math</vt:lpstr>
      <vt:lpstr>Calibri</vt:lpstr>
      <vt:lpstr>Slack-Lato</vt:lpstr>
      <vt:lpstr>Wingdings</vt:lpstr>
      <vt:lpstr>Courier New</vt:lpstr>
      <vt:lpstr>System Font Regular</vt:lpstr>
      <vt:lpstr>Montserrat</vt:lpstr>
      <vt:lpstr>Office Theme</vt:lpstr>
      <vt:lpstr>Office Theme</vt:lpstr>
      <vt:lpstr>Office Theme</vt:lpstr>
      <vt:lpstr>Office Theme</vt:lpstr>
      <vt:lpstr>Weather and Climate use case Lightning Talks</vt:lpstr>
      <vt:lpstr>Benchmarking for Exascale Architectures</vt:lpstr>
      <vt:lpstr>The difficulty with Benchmarking</vt:lpstr>
      <vt:lpstr>Progress</vt:lpstr>
      <vt:lpstr>PowerPoint Presentation</vt:lpstr>
      <vt:lpstr>Marine Systems GPU Integration</vt:lpstr>
      <vt:lpstr>Marine Systems Models</vt:lpstr>
      <vt:lpstr>PowerPoint Presentation</vt:lpstr>
      <vt:lpstr>PowerPoint Presentation</vt:lpstr>
      <vt:lpstr>PowerPoint Presentation</vt:lpstr>
      <vt:lpstr>Restructuring the atmospheric chemistry component of UKCA to enable GPU acceleration </vt:lpstr>
      <vt:lpstr>Project Status</vt:lpstr>
      <vt:lpstr>Project Status</vt:lpstr>
      <vt:lpstr>Challenges </vt:lpstr>
      <vt:lpstr>PowerPoint Presentation</vt:lpstr>
      <vt:lpstr>Automated GPU porting of UKCA using PSyclone </vt:lpstr>
      <vt:lpstr>Preparing the UKCA codebase for the GPU</vt:lpstr>
      <vt:lpstr>PowerPoint Presentation</vt:lpstr>
      <vt:lpstr>Project Status</vt:lpstr>
      <vt:lpstr>Excalidata - IO storage &amp; workflow</vt:lpstr>
      <vt:lpstr>Project Status</vt:lpstr>
      <vt:lpstr>Current Challenges </vt:lpstr>
      <vt:lpstr>Enhancement of LFRic-atmosphere physics-dynamics coupling capabilities</vt:lpstr>
      <vt:lpstr>Project Status</vt:lpstr>
      <vt:lpstr>Current (Final) Challenges</vt:lpstr>
      <vt:lpstr>PowerPoint Presentation</vt:lpstr>
      <vt:lpstr>Advanced Parallel-in-Time Algorithms for Partial Differential Equations</vt:lpstr>
      <vt:lpstr>Project Status</vt:lpstr>
      <vt:lpstr>Current Challenges </vt:lpstr>
      <vt:lpstr>How to become taskified - introducing tasks into existing code bases </vt:lpstr>
      <vt:lpstr>Project Overview: Tasks are our white knights</vt:lpstr>
      <vt:lpstr>Project Status: Tasks often don’t deliver</vt:lpstr>
      <vt:lpstr>Current Challenges </vt:lpstr>
      <vt:lpstr>Click to edit title</vt:lpstr>
      <vt:lpstr>SiMLInt: Simulation and Machine learning intergration</vt:lpstr>
      <vt:lpstr>Project Status</vt:lpstr>
      <vt:lpstr>Current Challenges </vt:lpstr>
      <vt:lpstr>Model design for exascale land surface modelling</vt:lpstr>
      <vt:lpstr>ExaJULES: Exascale land surface modelling</vt:lpstr>
      <vt:lpstr>ExaJULES: Exascale land surface modelling</vt:lpstr>
      <vt:lpstr>PowerPoint Presentation</vt:lpstr>
      <vt:lpstr>Weather and Climate use case Lightning Talks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Akers, Rob</dc:creator>
  <cp:lastModifiedBy>Banks, Mathew</cp:lastModifiedBy>
  <cp:revision>1</cp:revision>
  <dcterms:created xsi:type="dcterms:W3CDTF">2020-06-17T13:55:01Z</dcterms:created>
  <dcterms:modified xsi:type="dcterms:W3CDTF">2023-10-27T08:27:10Z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0x01010008EC4BDFB4C3D542892399C37F0B505F0C00031A7BD4E914774C99DEAEA0C895D2D5</vt:lpwstr>
  </property>
  <property fmtid="{D5CDD505-2E9C-101B-9397-08002B2CF9AE}" pid="3" name="Order">
    <vt:r8>9600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SharedWithUsers">
    <vt:lpwstr>319;#Joseph Abram;#367;#Joseph Wallwork;#180;#Christopher Maynard</vt:lpwstr>
  </property>
  <property fmtid="{D5CDD505-2E9C-101B-9397-08002B2CF9AE}" pid="9" name="MSIP_Label_22759de7-3255-46b5-8dfe-736652f9c6c1_Enabled">
    <vt:lpwstr>true</vt:lpwstr>
  </property>
  <property fmtid="{D5CDD505-2E9C-101B-9397-08002B2CF9AE}" pid="10" name="MSIP_Label_22759de7-3255-46b5-8dfe-736652f9c6c1_SetDate">
    <vt:lpwstr>2023-10-27T08:25:51Z</vt:lpwstr>
  </property>
  <property fmtid="{D5CDD505-2E9C-101B-9397-08002B2CF9AE}" pid="11" name="MSIP_Label_22759de7-3255-46b5-8dfe-736652f9c6c1_Method">
    <vt:lpwstr>Standard</vt:lpwstr>
  </property>
  <property fmtid="{D5CDD505-2E9C-101B-9397-08002B2CF9AE}" pid="12" name="MSIP_Label_22759de7-3255-46b5-8dfe-736652f9c6c1_Name">
    <vt:lpwstr>22759de7-3255-46b5-8dfe-736652f9c6c1</vt:lpwstr>
  </property>
  <property fmtid="{D5CDD505-2E9C-101B-9397-08002B2CF9AE}" pid="13" name="MSIP_Label_22759de7-3255-46b5-8dfe-736652f9c6c1_SiteId">
    <vt:lpwstr>c6ac664b-ae27-4d5d-b4e6-bb5717196fc7</vt:lpwstr>
  </property>
  <property fmtid="{D5CDD505-2E9C-101B-9397-08002B2CF9AE}" pid="14" name="MSIP_Label_22759de7-3255-46b5-8dfe-736652f9c6c1_ActionId">
    <vt:lpwstr>0dcb3a5d-2ca7-4fed-8476-4d6db091d050</vt:lpwstr>
  </property>
  <property fmtid="{D5CDD505-2E9C-101B-9397-08002B2CF9AE}" pid="15" name="MSIP_Label_22759de7-3255-46b5-8dfe-736652f9c6c1_ContentBits">
    <vt:lpwstr>0</vt:lpwstr>
  </property>
</Properties>
</file>