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60" r:id="rId4"/>
  </p:sldMasterIdLst>
  <p:sldIdLst>
    <p:sldId id="256" r:id="rId5"/>
  </p:sldIdLst>
  <p:sldSz cx="21383625" cy="30275213"/>
  <p:notesSz cx="6858000" cy="9144000"/>
  <p:embeddedFontLst>
    <p:embeddedFont>
      <p:font typeface="Montserrat" panose="00000500000000000000" pitchFamily="2" charset="0"/>
      <p:regular r:id="rId6"/>
      <p:bold r:id="rId7"/>
      <p:italic r:id="rId8"/>
      <p:boldItalic r:id="rId9"/>
    </p:embeddedFont>
    <p:embeddedFont>
      <p:font typeface="Montserrat SemiBold" panose="00000700000000000000" pitchFamily="2" charset="0"/>
      <p:regular r:id="rId10"/>
      <p:bold r:id="rId11"/>
      <p:italic r:id="rId12"/>
      <p:boldItalic r:id="rId13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48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15"/>
    <p:restoredTop sz="96327"/>
  </p:normalViewPr>
  <p:slideViewPr>
    <p:cSldViewPr snapToGrid="0" snapToObjects="1">
      <p:cViewPr>
        <p:scale>
          <a:sx n="17" d="100"/>
          <a:sy n="17" d="100"/>
        </p:scale>
        <p:origin x="2240" y="-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3" Type="http://schemas.openxmlformats.org/officeDocument/2006/relationships/customXml" Target="../customXml/item3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font" Target="fonts/font5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4.fntdata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70024" y="1824711"/>
            <a:ext cx="14662505" cy="1661677"/>
          </a:xfrm>
        </p:spPr>
        <p:txBody>
          <a:bodyPr>
            <a:noAutofit/>
          </a:bodyPr>
          <a:lstStyle>
            <a:lvl1pPr marL="0" marR="0" indent="0" algn="l" defTabSz="213832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GB" b="1" smtClean="0">
                <a:effectLst/>
                <a:latin typeface="Montserrat" pitchFamily="2" charset="77"/>
              </a:defRPr>
            </a:lvl1pPr>
          </a:lstStyle>
          <a:p>
            <a:r>
              <a:rPr lang="en-GB" dirty="0"/>
              <a:t>This scientific poster template is provided</a:t>
            </a:r>
            <a:br>
              <a:rPr lang="en-GB" dirty="0"/>
            </a:br>
            <a:r>
              <a:rPr lang="en-GB" dirty="0"/>
              <a:t>by </a:t>
            </a:r>
            <a:r>
              <a:rPr lang="en-GB" dirty="0" err="1"/>
              <a:t>ExCALIBUR</a:t>
            </a:r>
            <a:r>
              <a:rPr lang="en-GB" dirty="0"/>
              <a:t>, enter a title here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70124" y="27395424"/>
            <a:ext cx="4811316" cy="356855"/>
          </a:xfrm>
        </p:spPr>
        <p:txBody>
          <a:bodyPr/>
          <a:lstStyle>
            <a:lvl1pPr>
              <a:defRPr sz="16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5154620-BBA3-2046-8361-7E82537D842D}" type="datetimeFigureOut">
              <a:rPr lang="en-US" smtClean="0"/>
              <a:pPr/>
              <a:t>9/21/2023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083326" y="27395424"/>
            <a:ext cx="7216973" cy="356855"/>
          </a:xfrm>
        </p:spPr>
        <p:txBody>
          <a:bodyPr/>
          <a:lstStyle>
            <a:lvl1pPr>
              <a:defRPr sz="16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102185" y="27395424"/>
            <a:ext cx="4811316" cy="356855"/>
          </a:xfrm>
        </p:spPr>
        <p:txBody>
          <a:bodyPr/>
          <a:lstStyle>
            <a:lvl1pPr>
              <a:defRPr sz="16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8748CF1-4A34-9A4B-9723-321C05C413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B377E70B-00DF-BD70-104A-A24025A1296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470025" y="4548405"/>
            <a:ext cx="14662504" cy="587602"/>
          </a:xfrm>
        </p:spPr>
        <p:txBody>
          <a:bodyPr>
            <a:normAutofit/>
          </a:bodyPr>
          <a:lstStyle>
            <a:lvl1pPr marL="0" marR="0" indent="0" algn="l" defTabSz="2138324" rtl="0" eaLnBrk="1" fontAlgn="auto" latinLnBrk="0" hangingPunct="1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GB" sz="2600" b="0" i="0" smtClean="0">
                <a:solidFill>
                  <a:schemeClr val="bg1"/>
                </a:solidFill>
                <a:effectLst/>
                <a:latin typeface="Montserrat" pitchFamily="2" charset="77"/>
              </a:defRPr>
            </a:lvl1pPr>
          </a:lstStyle>
          <a:p>
            <a:r>
              <a:rPr lang="en-GB" dirty="0">
                <a:effectLst/>
                <a:latin typeface="Futura" panose="020B0602020204020303" pitchFamily="34" charset="-79"/>
                <a:cs typeface="Futura" panose="020B0602020204020303" pitchFamily="34" charset="-79"/>
              </a:rPr>
              <a:t>Include university or department names if needed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456BD2C1-6845-B459-6142-B6F419E6181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470024" y="3695697"/>
            <a:ext cx="14662504" cy="587602"/>
          </a:xfrm>
        </p:spPr>
        <p:txBody>
          <a:bodyPr/>
          <a:lstStyle>
            <a:lvl1pPr marL="0" marR="0" indent="0" algn="l" defTabSz="2138324" rtl="0" eaLnBrk="1" fontAlgn="auto" latinLnBrk="0" hangingPunct="1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 b="1" i="0">
                <a:solidFill>
                  <a:schemeClr val="bg1"/>
                </a:solidFill>
                <a:latin typeface="Montserrat SemiBold" pitchFamily="2" charset="77"/>
                <a:cs typeface="Arial" panose="020B0604020202020204" pitchFamily="34" charset="0"/>
              </a:defRPr>
            </a:lvl1pPr>
          </a:lstStyle>
          <a:p>
            <a:pPr marL="0" marR="0" lvl="0" indent="0" algn="l" defTabSz="2138324" rtl="0" eaLnBrk="1" fontAlgn="auto" latinLnBrk="0" hangingPunct="1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>
                <a:effectLst/>
                <a:latin typeface="Futura" panose="020B0602020204020303" pitchFamily="34" charset="-79"/>
                <a:cs typeface="Futura" panose="020B0602020204020303" pitchFamily="34" charset="-79"/>
              </a:rPr>
              <a:t>Add author names and information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71016A0D-8AAD-BC5E-8F86-14F3E9C342E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88281" y="5740400"/>
            <a:ext cx="9862005" cy="898174"/>
          </a:xfrm>
          <a:solidFill>
            <a:schemeClr val="accent1"/>
          </a:solidFill>
        </p:spPr>
        <p:txBody>
          <a:bodyPr lIns="900000" rIns="900000" anchor="ctr" anchorCtr="0">
            <a:normAutofit/>
          </a:bodyPr>
          <a:lstStyle>
            <a:lvl1pPr marL="0" indent="0">
              <a:buNone/>
              <a:defRPr sz="2400" b="1" i="0">
                <a:solidFill>
                  <a:schemeClr val="bg1"/>
                </a:solidFill>
                <a:latin typeface="Montserrat SemiBold" pitchFamily="2" charset="77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8281" y="7006993"/>
            <a:ext cx="9862005" cy="7711330"/>
          </a:xfrm>
        </p:spPr>
        <p:txBody>
          <a:bodyPr lIns="900000" tIns="46800" rIns="900000">
            <a:noAutofit/>
          </a:bodyPr>
          <a:lstStyle>
            <a:lvl1pPr marL="0" indent="0">
              <a:buNone/>
              <a:defRPr sz="2400" b="0" i="0">
                <a:latin typeface="Montserrat" pitchFamily="2" charset="77"/>
              </a:defRPr>
            </a:lvl1pPr>
            <a:lvl2pPr>
              <a:defRPr sz="2000" b="0" i="0">
                <a:latin typeface="Montserrat" pitchFamily="2" charset="77"/>
              </a:defRPr>
            </a:lvl2pPr>
            <a:lvl3pPr>
              <a:defRPr sz="1800" b="0" i="0">
                <a:latin typeface="Montserrat" pitchFamily="2" charset="77"/>
              </a:defRPr>
            </a:lvl3pPr>
            <a:lvl4pPr>
              <a:defRPr sz="1600" b="0" i="0">
                <a:latin typeface="Montserrat" pitchFamily="2" charset="77"/>
              </a:defRPr>
            </a:lvl4pPr>
            <a:lvl5pPr>
              <a:defRPr sz="1600" b="0" i="0">
                <a:latin typeface="Montserrat" pitchFamily="2" charset="77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15">
            <a:extLst>
              <a:ext uri="{FF2B5EF4-FFF2-40B4-BE49-F238E27FC236}">
                <a16:creationId xmlns:a16="http://schemas.microsoft.com/office/drawing/2014/main" id="{63188F08-CC0B-5207-6488-CEF03665002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884724" y="5740400"/>
            <a:ext cx="9862005" cy="898174"/>
          </a:xfrm>
          <a:solidFill>
            <a:schemeClr val="accent1"/>
          </a:solidFill>
        </p:spPr>
        <p:txBody>
          <a:bodyPr lIns="900000" rIns="900000" anchor="ctr" anchorCtr="0">
            <a:normAutofit/>
          </a:bodyPr>
          <a:lstStyle>
            <a:lvl1pPr marL="0" indent="0">
              <a:buNone/>
              <a:defRPr sz="2400" b="1" i="0">
                <a:solidFill>
                  <a:schemeClr val="bg1"/>
                </a:solidFill>
                <a:latin typeface="Montserrat SemiBold" pitchFamily="2" charset="77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7F041A74-AC7F-CA77-3AD7-177DF79E0539}"/>
              </a:ext>
            </a:extLst>
          </p:cNvPr>
          <p:cNvSpPr>
            <a:spLocks noGrp="1"/>
          </p:cNvSpPr>
          <p:nvPr>
            <p:ph sz="half" idx="18"/>
          </p:nvPr>
        </p:nvSpPr>
        <p:spPr>
          <a:xfrm>
            <a:off x="10884723" y="7006992"/>
            <a:ext cx="9862005" cy="7711330"/>
          </a:xfrm>
        </p:spPr>
        <p:txBody>
          <a:bodyPr lIns="900000" tIns="46800" rIns="900000">
            <a:noAutofit/>
          </a:bodyPr>
          <a:lstStyle>
            <a:lvl1pPr marL="0" indent="0">
              <a:buNone/>
              <a:defRPr sz="2400" b="0" i="0">
                <a:latin typeface="Montserrat" pitchFamily="2" charset="77"/>
              </a:defRPr>
            </a:lvl1pPr>
            <a:lvl2pPr>
              <a:defRPr sz="2000" b="0" i="0">
                <a:latin typeface="Montserrat" pitchFamily="2" charset="77"/>
              </a:defRPr>
            </a:lvl2pPr>
            <a:lvl3pPr>
              <a:defRPr sz="1800" b="0" i="0">
                <a:latin typeface="Montserrat" pitchFamily="2" charset="77"/>
              </a:defRPr>
            </a:lvl3pPr>
            <a:lvl4pPr>
              <a:defRPr sz="1600" b="0" i="0">
                <a:latin typeface="Montserrat" pitchFamily="2" charset="77"/>
              </a:defRPr>
            </a:lvl4pPr>
            <a:lvl5pPr>
              <a:defRPr sz="1600" b="0" i="0">
                <a:latin typeface="Montserrat" pitchFamily="2" charset="77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4" name="Text Placeholder 15">
            <a:extLst>
              <a:ext uri="{FF2B5EF4-FFF2-40B4-BE49-F238E27FC236}">
                <a16:creationId xmlns:a16="http://schemas.microsoft.com/office/drawing/2014/main" id="{C7373111-13A5-7989-4CEB-28C694D6914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88281" y="15047685"/>
            <a:ext cx="9862005" cy="898174"/>
          </a:xfrm>
          <a:solidFill>
            <a:schemeClr val="accent1"/>
          </a:solidFill>
        </p:spPr>
        <p:txBody>
          <a:bodyPr lIns="900000" rIns="900000" anchor="ctr" anchorCtr="0">
            <a:normAutofit/>
          </a:bodyPr>
          <a:lstStyle>
            <a:lvl1pPr marL="0" indent="0">
              <a:buNone/>
              <a:defRPr sz="2400" b="1" i="0">
                <a:solidFill>
                  <a:schemeClr val="bg1"/>
                </a:solidFill>
                <a:latin typeface="Montserrat SemiBold" pitchFamily="2" charset="77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DC3CF6D9-2455-0456-6B3E-8C4B6DB6CF6C}"/>
              </a:ext>
            </a:extLst>
          </p:cNvPr>
          <p:cNvSpPr>
            <a:spLocks noGrp="1"/>
          </p:cNvSpPr>
          <p:nvPr>
            <p:ph sz="half" idx="20"/>
          </p:nvPr>
        </p:nvSpPr>
        <p:spPr>
          <a:xfrm>
            <a:off x="588281" y="16314278"/>
            <a:ext cx="9862005" cy="7711330"/>
          </a:xfrm>
        </p:spPr>
        <p:txBody>
          <a:bodyPr lIns="900000" tIns="46800" rIns="900000">
            <a:noAutofit/>
          </a:bodyPr>
          <a:lstStyle>
            <a:lvl1pPr marL="0" indent="0">
              <a:buNone/>
              <a:defRPr sz="2400" b="0" i="0">
                <a:latin typeface="Montserrat" pitchFamily="2" charset="77"/>
              </a:defRPr>
            </a:lvl1pPr>
            <a:lvl2pPr>
              <a:defRPr sz="2000" b="0" i="0">
                <a:latin typeface="Montserrat" pitchFamily="2" charset="77"/>
              </a:defRPr>
            </a:lvl2pPr>
            <a:lvl3pPr>
              <a:defRPr sz="1800" b="0" i="0">
                <a:latin typeface="Montserrat" pitchFamily="2" charset="77"/>
              </a:defRPr>
            </a:lvl3pPr>
            <a:lvl4pPr>
              <a:defRPr sz="1600" b="0" i="0">
                <a:latin typeface="Montserrat" pitchFamily="2" charset="77"/>
              </a:defRPr>
            </a:lvl4pPr>
            <a:lvl5pPr>
              <a:defRPr sz="1600" b="0" i="0">
                <a:latin typeface="Montserrat" pitchFamily="2" charset="77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6" name="Text Placeholder 15">
            <a:extLst>
              <a:ext uri="{FF2B5EF4-FFF2-40B4-BE49-F238E27FC236}">
                <a16:creationId xmlns:a16="http://schemas.microsoft.com/office/drawing/2014/main" id="{39DF1A73-7B23-07BD-CE39-CD16806DA092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0884724" y="15047685"/>
            <a:ext cx="9862005" cy="898174"/>
          </a:xfrm>
          <a:solidFill>
            <a:schemeClr val="accent1"/>
          </a:solidFill>
        </p:spPr>
        <p:txBody>
          <a:bodyPr lIns="900000" rIns="900000" anchor="ctr" anchorCtr="0">
            <a:normAutofit/>
          </a:bodyPr>
          <a:lstStyle>
            <a:lvl1pPr marL="0" indent="0">
              <a:buNone/>
              <a:defRPr sz="2400" b="1" i="0">
                <a:solidFill>
                  <a:schemeClr val="bg1"/>
                </a:solidFill>
                <a:latin typeface="Montserrat SemiBold" pitchFamily="2" charset="77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29BEECE6-9222-2A9A-A8AD-B72AFB9D8699}"/>
              </a:ext>
            </a:extLst>
          </p:cNvPr>
          <p:cNvSpPr>
            <a:spLocks noGrp="1"/>
          </p:cNvSpPr>
          <p:nvPr>
            <p:ph sz="half" idx="22"/>
          </p:nvPr>
        </p:nvSpPr>
        <p:spPr>
          <a:xfrm>
            <a:off x="10884723" y="16314277"/>
            <a:ext cx="9862005" cy="7711330"/>
          </a:xfrm>
        </p:spPr>
        <p:txBody>
          <a:bodyPr lIns="900000" tIns="46800" rIns="900000">
            <a:noAutofit/>
          </a:bodyPr>
          <a:lstStyle>
            <a:lvl1pPr marL="0" indent="0">
              <a:buNone/>
              <a:defRPr sz="2400" b="0" i="0">
                <a:latin typeface="Montserrat" pitchFamily="2" charset="77"/>
              </a:defRPr>
            </a:lvl1pPr>
            <a:lvl2pPr>
              <a:defRPr sz="2000" b="0" i="0">
                <a:latin typeface="Montserrat" pitchFamily="2" charset="77"/>
              </a:defRPr>
            </a:lvl2pPr>
            <a:lvl3pPr>
              <a:defRPr sz="1800" b="0" i="0">
                <a:latin typeface="Montserrat" pitchFamily="2" charset="77"/>
              </a:defRPr>
            </a:lvl3pPr>
            <a:lvl4pPr>
              <a:defRPr sz="1600" b="0" i="0">
                <a:latin typeface="Montserrat" pitchFamily="2" charset="77"/>
              </a:defRPr>
            </a:lvl4pPr>
            <a:lvl5pPr>
              <a:defRPr sz="1600" b="0" i="0">
                <a:latin typeface="Montserrat" pitchFamily="2" charset="77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677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g object 16">
            <a:extLst>
              <a:ext uri="{FF2B5EF4-FFF2-40B4-BE49-F238E27FC236}">
                <a16:creationId xmlns:a16="http://schemas.microsoft.com/office/drawing/2014/main" id="{A43D38E2-4DF6-C3CB-441A-3AD44D1178C4}"/>
              </a:ext>
            </a:extLst>
          </p:cNvPr>
          <p:cNvSpPr/>
          <p:nvPr userDrawn="1"/>
        </p:nvSpPr>
        <p:spPr>
          <a:xfrm>
            <a:off x="635235" y="582669"/>
            <a:ext cx="20113153" cy="4805760"/>
          </a:xfrm>
          <a:custGeom>
            <a:avLst/>
            <a:gdLst/>
            <a:ahLst/>
            <a:cxnLst/>
            <a:rect l="l" t="t" r="r" b="b"/>
            <a:pathLst>
              <a:path w="13426440" h="3796665">
                <a:moveTo>
                  <a:pt x="13426158" y="0"/>
                </a:moveTo>
                <a:lnTo>
                  <a:pt x="0" y="0"/>
                </a:lnTo>
                <a:lnTo>
                  <a:pt x="0" y="3796667"/>
                </a:lnTo>
                <a:lnTo>
                  <a:pt x="13426158" y="3796667"/>
                </a:lnTo>
                <a:lnTo>
                  <a:pt x="13426158" y="0"/>
                </a:lnTo>
                <a:close/>
              </a:path>
            </a:pathLst>
          </a:custGeom>
          <a:solidFill>
            <a:schemeClr val="tx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22416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617171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54620-BBA3-2046-8361-7E82537D842D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48CF1-4A34-9A4B-9723-321C05C4131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bg object 17">
            <a:extLst>
              <a:ext uri="{FF2B5EF4-FFF2-40B4-BE49-F238E27FC236}">
                <a16:creationId xmlns:a16="http://schemas.microsoft.com/office/drawing/2014/main" id="{B5F01586-29FA-3996-0F95-C39E2A366EE6}"/>
              </a:ext>
            </a:extLst>
          </p:cNvPr>
          <p:cNvSpPr/>
          <p:nvPr userDrawn="1"/>
        </p:nvSpPr>
        <p:spPr>
          <a:xfrm>
            <a:off x="635235" y="27935543"/>
            <a:ext cx="20113155" cy="1736976"/>
          </a:xfrm>
          <a:custGeom>
            <a:avLst/>
            <a:gdLst/>
            <a:ahLst/>
            <a:cxnLst/>
            <a:rect l="l" t="t" r="r" b="b"/>
            <a:pathLst>
              <a:path w="13426440" h="1159509">
                <a:moveTo>
                  <a:pt x="13426158" y="0"/>
                </a:moveTo>
                <a:lnTo>
                  <a:pt x="0" y="0"/>
                </a:lnTo>
                <a:lnTo>
                  <a:pt x="0" y="1159388"/>
                </a:lnTo>
                <a:lnTo>
                  <a:pt x="13426158" y="1159388"/>
                </a:lnTo>
                <a:lnTo>
                  <a:pt x="13426158" y="0"/>
                </a:lnTo>
                <a:close/>
              </a:path>
            </a:pathLst>
          </a:custGeom>
          <a:solidFill>
            <a:schemeClr val="tx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1A39F09-22AB-2FCB-C5F9-48D11E182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6526159" y="1332737"/>
            <a:ext cx="3387342" cy="150120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D8F77CBB-6F12-2D56-62F2-40536F8CF6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470124" y="28242527"/>
            <a:ext cx="2533967" cy="112300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65A0E6A6-649F-356E-0960-11A712E3E33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3402864" y="28628666"/>
            <a:ext cx="2568589" cy="350731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62DE04F8-36BE-434E-DF69-0927F3314AC0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7172156" y="28399895"/>
            <a:ext cx="2741345" cy="808273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2F007DA5-8FAC-05A1-DECC-D810CF45B37F}"/>
              </a:ext>
            </a:extLst>
          </p:cNvPr>
          <p:cNvSpPr txBox="1"/>
          <p:nvPr userDrawn="1"/>
        </p:nvSpPr>
        <p:spPr>
          <a:xfrm>
            <a:off x="8794751" y="28557810"/>
            <a:ext cx="3407410" cy="492443"/>
          </a:xfrm>
          <a:prstGeom prst="rect">
            <a:avLst/>
          </a:prstGeom>
          <a:noFill/>
        </p:spPr>
        <p:txBody>
          <a:bodyPr wrap="square" lIns="0" tIns="46800" rIns="0" rtlCol="0">
            <a:spAutoFit/>
          </a:bodyPr>
          <a:lstStyle/>
          <a:p>
            <a:pPr algn="r"/>
            <a:r>
              <a:rPr lang="en-US" sz="2600" b="0" i="0" dirty="0">
                <a:solidFill>
                  <a:schemeClr val="bg1"/>
                </a:solidFill>
                <a:latin typeface="Montserrat" pitchFamily="2" charset="77"/>
                <a:cs typeface="Arial" panose="020B0604020202020204" pitchFamily="34" charset="0"/>
              </a:rPr>
              <a:t>FUNDED BY SPF</a:t>
            </a:r>
          </a:p>
        </p:txBody>
      </p:sp>
    </p:spTree>
    <p:extLst>
      <p:ext uri="{BB962C8B-B14F-4D97-AF65-F5344CB8AC3E}">
        <p14:creationId xmlns:p14="http://schemas.microsoft.com/office/powerpoint/2010/main" val="2259200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4800" b="1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Montserrat" pitchFamily="2" charset="77"/>
          <a:ea typeface="+mn-ea"/>
          <a:cs typeface="Arial" panose="020B0604020202020204" pitchFamily="34" charset="0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Montserrat" pitchFamily="2" charset="77"/>
          <a:ea typeface="+mn-ea"/>
          <a:cs typeface="Arial" panose="020B0604020202020204" pitchFamily="34" charset="0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ontserrat" pitchFamily="2" charset="77"/>
          <a:ea typeface="+mn-ea"/>
          <a:cs typeface="Arial" panose="020B0604020202020204" pitchFamily="34" charset="0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ontserrat" pitchFamily="2" charset="77"/>
          <a:ea typeface="+mn-ea"/>
          <a:cs typeface="Arial" panose="020B0604020202020204" pitchFamily="34" charset="0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ontserrat" pitchFamily="2" charset="77"/>
          <a:ea typeface="+mn-ea"/>
          <a:cs typeface="Arial" panose="020B0604020202020204" pitchFamily="34" charset="0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3C473-8F90-1DFD-AF36-6602136DD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083782-C0CA-AA4E-5579-D9CC2DA50C7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576271-3A8C-4C86-1BDF-7969EDDE5F7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83C431-1EB3-6DDB-33C1-F47E773DF58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7945DA-020A-1474-6485-3816319F7B3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B7E7710-C846-DD35-0C3D-66940BCB3AE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9221FFF-E796-1925-144F-BAB42D5344C9}"/>
              </a:ext>
            </a:extLst>
          </p:cNvPr>
          <p:cNvSpPr>
            <a:spLocks noGrp="1"/>
          </p:cNvSpPr>
          <p:nvPr>
            <p:ph sz="half" idx="1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EB69947-2B08-A0AF-DD61-76CB2536259E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3F5BDB4E-F72F-2F87-E6C3-325809CC9F20}"/>
              </a:ext>
            </a:extLst>
          </p:cNvPr>
          <p:cNvSpPr>
            <a:spLocks noGrp="1"/>
          </p:cNvSpPr>
          <p:nvPr>
            <p:ph sz="half" idx="2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D8116C90-B578-29D7-2CBB-6556104E5A4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51745059-A768-5A04-2096-36A638A3F440}"/>
              </a:ext>
            </a:extLst>
          </p:cNvPr>
          <p:cNvSpPr>
            <a:spLocks noGrp="1"/>
          </p:cNvSpPr>
          <p:nvPr>
            <p:ph sz="half" idx="2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3678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xCALIBUR 1">
      <a:dk1>
        <a:srgbClr val="000000"/>
      </a:dk1>
      <a:lt1>
        <a:srgbClr val="FFFFFF"/>
      </a:lt1>
      <a:dk2>
        <a:srgbClr val="3A302B"/>
      </a:dk2>
      <a:lt2>
        <a:srgbClr val="FFFFFF"/>
      </a:lt2>
      <a:accent1>
        <a:srgbClr val="D25132"/>
      </a:accent1>
      <a:accent2>
        <a:srgbClr val="889EB2"/>
      </a:accent2>
      <a:accent3>
        <a:srgbClr val="FDDA92"/>
      </a:accent3>
      <a:accent4>
        <a:srgbClr val="058789"/>
      </a:accent4>
      <a:accent5>
        <a:srgbClr val="69C5DB"/>
      </a:accent5>
      <a:accent6>
        <a:srgbClr val="D25132"/>
      </a:accent6>
      <a:hlink>
        <a:srgbClr val="D25132"/>
      </a:hlink>
      <a:folHlink>
        <a:srgbClr val="889EB2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3" id="{590E86B0-8C76-9948-9ADB-4D627D34C308}" vid="{58842989-F6E2-E643-B13E-AB65AD96A04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C88A9E5A89284CB84C69CB6EF737DF" ma:contentTypeVersion="21" ma:contentTypeDescription="Create a new document." ma:contentTypeScope="" ma:versionID="5e435152b4daacd4ff9e5401b47e48cc">
  <xsd:schema xmlns:xsd="http://www.w3.org/2001/XMLSchema" xmlns:xs="http://www.w3.org/2001/XMLSchema" xmlns:p="http://schemas.microsoft.com/office/2006/metadata/properties" xmlns:ns2="8f27309f-28bb-410f-9816-f04cb1aa17e4" xmlns:ns3="625a08d9-046b-4586-95d1-9cf314befc6a" xmlns:ns4="95a6d21c-7db0-4b7e-981f-b4f22b02b9d8" targetNamespace="http://schemas.microsoft.com/office/2006/metadata/properties" ma:root="true" ma:fieldsID="a11d16f8b083b139a1b66ddd91980966" ns2:_="" ns3:_="" ns4:_="">
    <xsd:import namespace="8f27309f-28bb-410f-9816-f04cb1aa17e4"/>
    <xsd:import namespace="625a08d9-046b-4586-95d1-9cf314befc6a"/>
    <xsd:import namespace="95a6d21c-7db0-4b7e-981f-b4f22b02b9d8"/>
    <xsd:element name="properties">
      <xsd:complexType>
        <xsd:sequence>
          <xsd:element name="documentManagement">
            <xsd:complexType>
              <xsd:all>
                <xsd:element ref="ns2:FY" minOccurs="0"/>
                <xsd:element ref="ns2:Month" minOccurs="0"/>
                <xsd:element ref="ns2:Description" minOccurs="0"/>
                <xsd:element ref="ns3:SharedWithUsers" minOccurs="0"/>
                <xsd:element ref="ns3:SharedWithDetails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4:TaxCatchAll" minOccurs="0"/>
                <xsd:element ref="ns2:MediaServiceDateTaken" minOccurs="0"/>
                <xsd:element ref="ns2:lcf76f155ced4ddcb4097134ff3c332f" minOccurs="0"/>
                <xsd:element ref="ns2:MediaLengthInSeconds" minOccurs="0"/>
                <xsd:element ref="ns2:MediaServiceOCR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27309f-28bb-410f-9816-f04cb1aa17e4" elementFormDefault="qualified">
    <xsd:import namespace="http://schemas.microsoft.com/office/2006/documentManagement/types"/>
    <xsd:import namespace="http://schemas.microsoft.com/office/infopath/2007/PartnerControls"/>
    <xsd:element name="FY" ma:index="8" nillable="true" ma:displayName="FY" ma:format="Dropdown" ma:internalName="FY">
      <xsd:simpleType>
        <xsd:restriction base="dms:Choice">
          <xsd:enumeration value="20/21"/>
          <xsd:enumeration value="21/22"/>
          <xsd:enumeration value="22/23"/>
          <xsd:enumeration value="23/24"/>
          <xsd:enumeration value="24/25"/>
        </xsd:restriction>
      </xsd:simpleType>
    </xsd:element>
    <xsd:element name="Month" ma:index="9" nillable="true" ma:displayName="Month" ma:format="Dropdown" ma:internalName="Month">
      <xsd:simpleType>
        <xsd:restriction base="dms:Text">
          <xsd:maxLength value="255"/>
        </xsd:restriction>
      </xsd:simpleType>
    </xsd:element>
    <xsd:element name="Description" ma:index="10" nillable="true" ma:displayName="Description" ma:format="Dropdown" ma:internalName="Description">
      <xsd:simpleType>
        <xsd:restriction base="dms:Text">
          <xsd:maxLength value="255"/>
        </xsd:restriction>
      </xsd:simpleType>
    </xsd:element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1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b1bb55a9-a1b5-4196-b12d-1833970ed36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2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5a08d9-046b-4586-95d1-9cf314befc6a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a6d21c-7db0-4b7e-981f-b4f22b02b9d8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0f11e5ad-48ff-4c3d-8a90-7f57cecfff08}" ma:internalName="TaxCatchAll" ma:showField="CatchAllData" ma:web="625a08d9-046b-4586-95d1-9cf314befc6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5a6d21c-7db0-4b7e-981f-b4f22b02b9d8"/>
    <FY xmlns="8f27309f-28bb-410f-9816-f04cb1aa17e4" xsi:nil="true"/>
    <Month xmlns="8f27309f-28bb-410f-9816-f04cb1aa17e4" xsi:nil="true"/>
    <Description xmlns="8f27309f-28bb-410f-9816-f04cb1aa17e4" xsi:nil="true"/>
    <lcf76f155ced4ddcb4097134ff3c332f xmlns="8f27309f-28bb-410f-9816-f04cb1aa17e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A3165CBE-C69E-432D-B2E2-816F49D8EB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f27309f-28bb-410f-9816-f04cb1aa17e4"/>
    <ds:schemaRef ds:uri="625a08d9-046b-4586-95d1-9cf314befc6a"/>
    <ds:schemaRef ds:uri="95a6d21c-7db0-4b7e-981f-b4f22b02b9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8E6BBDB-DF73-4829-98E9-954C62818AE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9582566-C0F9-431C-A242-DB3F25F4F757}">
  <ds:schemaRefs>
    <ds:schemaRef ds:uri="http://purl.org/dc/terms/"/>
    <ds:schemaRef ds:uri="625a08d9-046b-4586-95d1-9cf314befc6a"/>
    <ds:schemaRef ds:uri="8f27309f-28bb-410f-9816-f04cb1aa17e4"/>
    <ds:schemaRef ds:uri="http://schemas.microsoft.com/office/2006/documentManagement/types"/>
    <ds:schemaRef ds:uri="http://purl.org/dc/elements/1.1/"/>
    <ds:schemaRef ds:uri="http://www.w3.org/XML/1998/namespace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95a6d21c-7db0-4b7e-981f-b4f22b02b9d8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ExCALIBUR-poster_with-font</Template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Futura</vt:lpstr>
      <vt:lpstr>Arial</vt:lpstr>
      <vt:lpstr>Times New Roman</vt:lpstr>
      <vt:lpstr>Montserrat</vt:lpstr>
      <vt:lpstr>Montserrat SemiBold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Bent - EPSRC UKRI</dc:creator>
  <cp:lastModifiedBy>Elizabeth Bent - EPSRC UKRI</cp:lastModifiedBy>
  <cp:revision>1</cp:revision>
  <dcterms:created xsi:type="dcterms:W3CDTF">2023-09-21T15:24:21Z</dcterms:created>
  <dcterms:modified xsi:type="dcterms:W3CDTF">2023-09-21T15:24:53Z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2759de7-3255-46b5-8dfe-736652f9c6c1_Enabled">
    <vt:lpwstr>true</vt:lpwstr>
  </property>
  <property fmtid="{D5CDD505-2E9C-101B-9397-08002B2CF9AE}" pid="3" name="MSIP_Label_22759de7-3255-46b5-8dfe-736652f9c6c1_SetDate">
    <vt:lpwstr>2022-06-15T13:55:33Z</vt:lpwstr>
  </property>
  <property fmtid="{D5CDD505-2E9C-101B-9397-08002B2CF9AE}" pid="4" name="MSIP_Label_22759de7-3255-46b5-8dfe-736652f9c6c1_Method">
    <vt:lpwstr>Standard</vt:lpwstr>
  </property>
  <property fmtid="{D5CDD505-2E9C-101B-9397-08002B2CF9AE}" pid="5" name="MSIP_Label_22759de7-3255-46b5-8dfe-736652f9c6c1_Name">
    <vt:lpwstr>22759de7-3255-46b5-8dfe-736652f9c6c1</vt:lpwstr>
  </property>
  <property fmtid="{D5CDD505-2E9C-101B-9397-08002B2CF9AE}" pid="6" name="MSIP_Label_22759de7-3255-46b5-8dfe-736652f9c6c1_SiteId">
    <vt:lpwstr>c6ac664b-ae27-4d5d-b4e6-bb5717196fc7</vt:lpwstr>
  </property>
  <property fmtid="{D5CDD505-2E9C-101B-9397-08002B2CF9AE}" pid="7" name="MSIP_Label_22759de7-3255-46b5-8dfe-736652f9c6c1_ActionId">
    <vt:lpwstr>6d4e008f-2f02-446f-961e-3165146714a5</vt:lpwstr>
  </property>
  <property fmtid="{D5CDD505-2E9C-101B-9397-08002B2CF9AE}" pid="8" name="MSIP_Label_22759de7-3255-46b5-8dfe-736652f9c6c1_ContentBits">
    <vt:lpwstr>0</vt:lpwstr>
  </property>
  <property fmtid="{D5CDD505-2E9C-101B-9397-08002B2CF9AE}" pid="9" name="ContentTypeId">
    <vt:lpwstr>0x0101002EC88A9E5A89284CB84C69CB6EF737DF</vt:lpwstr>
  </property>
</Properties>
</file>