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embedTrueTypeFonts="1" autoCompressPictures="0">
  <p:sldMasterIdLst>
    <p:sldMasterId id="2147483648" r:id="rId4"/>
  </p:sldMasterIdLst>
  <p:notesMasterIdLst>
    <p:notesMasterId r:id="rId9"/>
  </p:notesMasterIdLst>
  <p:sldIdLst>
    <p:sldId id="298" r:id="rId5"/>
    <p:sldId id="295" r:id="rId6"/>
    <p:sldId id="299" r:id="rId7"/>
    <p:sldId id="297" r:id="rId8"/>
  </p:sldIdLst>
  <p:sldSz cx="12192000" cy="6858000"/>
  <p:notesSz cx="6858000" cy="9144000"/>
  <p:embeddedFontLst>
    <p:embeddedFont>
      <p:font typeface="Calibri" panose="020F0502020204030204" pitchFamily="34" charset="0"/>
      <p:regular r:id="rId10"/>
      <p:bold r:id="rId11"/>
      <p:italic r:id="rId12"/>
      <p:boldItalic r:id="rId13"/>
    </p:embeddedFont>
    <p:embeddedFont>
      <p:font typeface="Montserrat" panose="00000500000000000000" pitchFamily="2" charset="0"/>
      <p:regular r:id="rId14"/>
      <p:bold r:id="rId15"/>
      <p:italic r:id="rId16"/>
      <p:boldItalic r:id="rId17"/>
    </p:embeddedFont>
    <p:embeddedFont>
      <p:font typeface="Montserrat ExtraBold" panose="00000900000000000000" pitchFamily="2" charset="0"/>
      <p:bold r:id="rId18"/>
      <p:italic r:id="rId19"/>
      <p:boldItalic r:id="rId2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pos="189"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A8C84"/>
    <a:srgbClr val="AC4FF4"/>
    <a:srgbClr val="D14826"/>
    <a:srgbClr val="95A5B9"/>
    <a:srgbClr val="94A4BA"/>
    <a:srgbClr val="273132"/>
    <a:srgbClr val="263233"/>
    <a:srgbClr val="12100C"/>
    <a:srgbClr val="95A4BA"/>
    <a:srgbClr val="95A5B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0837" autoAdjust="0"/>
  </p:normalViewPr>
  <p:slideViewPr>
    <p:cSldViewPr snapToGrid="0">
      <p:cViewPr varScale="1">
        <p:scale>
          <a:sx n="54" d="100"/>
          <a:sy n="54" d="100"/>
        </p:scale>
        <p:origin x="1124" y="40"/>
      </p:cViewPr>
      <p:guideLst>
        <p:guide orient="horz" pos="2160"/>
        <p:guide pos="3840"/>
        <p:guide pos="189"/>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font" Target="fonts/font4.fntdata"/><Relationship Id="rId18" Type="http://schemas.openxmlformats.org/officeDocument/2006/relationships/font" Target="fonts/font9.fntdata"/><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font" Target="fonts/font3.fntdata"/><Relationship Id="rId17" Type="http://schemas.openxmlformats.org/officeDocument/2006/relationships/font" Target="fonts/font8.fntdata"/><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font" Target="fonts/font7.fntdata"/><Relationship Id="rId20" Type="http://schemas.openxmlformats.org/officeDocument/2006/relationships/font" Target="fonts/font11.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font" Target="fonts/font2.fntdata"/><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font" Target="fonts/font6.fntdata"/><Relationship Id="rId23" Type="http://schemas.openxmlformats.org/officeDocument/2006/relationships/theme" Target="theme/theme1.xml"/><Relationship Id="rId10" Type="http://schemas.openxmlformats.org/officeDocument/2006/relationships/font" Target="fonts/font1.fntdata"/><Relationship Id="rId19" Type="http://schemas.openxmlformats.org/officeDocument/2006/relationships/font" Target="fonts/font10.fntdata"/><Relationship Id="rId4" Type="http://schemas.openxmlformats.org/officeDocument/2006/relationships/slideMaster" Target="slideMasters/slideMaster1.xml"/><Relationship Id="rId9" Type="http://schemas.openxmlformats.org/officeDocument/2006/relationships/notesMaster" Target="notesMasters/notesMaster1.xml"/><Relationship Id="rId14" Type="http://schemas.openxmlformats.org/officeDocument/2006/relationships/font" Target="fonts/font5.fntdata"/><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lizabeth Bent - EPSRC UKRI" userId="2e932734-362e-4390-814a-61a7eead143f" providerId="ADAL" clId="{154D4023-3064-4C2B-9AE7-6453FDB376EE}"/>
    <pc:docChg chg="custSel modSld">
      <pc:chgData name="Elizabeth Bent - EPSRC UKRI" userId="2e932734-362e-4390-814a-61a7eead143f" providerId="ADAL" clId="{154D4023-3064-4C2B-9AE7-6453FDB376EE}" dt="2023-09-21T15:33:28.564" v="30" actId="20577"/>
      <pc:docMkLst>
        <pc:docMk/>
      </pc:docMkLst>
      <pc:sldChg chg="modNotesTx">
        <pc:chgData name="Elizabeth Bent - EPSRC UKRI" userId="2e932734-362e-4390-814a-61a7eead143f" providerId="ADAL" clId="{154D4023-3064-4C2B-9AE7-6453FDB376EE}" dt="2023-09-21T15:33:14.454" v="14" actId="20577"/>
        <pc:sldMkLst>
          <pc:docMk/>
          <pc:sldMk cId="4040659805" sldId="295"/>
        </pc:sldMkLst>
      </pc:sldChg>
      <pc:sldChg chg="modNotesTx">
        <pc:chgData name="Elizabeth Bent - EPSRC UKRI" userId="2e932734-362e-4390-814a-61a7eead143f" providerId="ADAL" clId="{154D4023-3064-4C2B-9AE7-6453FDB376EE}" dt="2023-09-21T15:33:28.564" v="30" actId="20577"/>
        <pc:sldMkLst>
          <pc:docMk/>
          <pc:sldMk cId="1885341715" sldId="299"/>
        </pc:sldMkLst>
      </pc:sldChg>
    </pc:docChg>
  </pc:docChgLst>
  <pc:docChgLst>
    <pc:chgData name="Gilbert, Pip" userId="e04d3d25-7580-4ef6-9d31-d3ac91236507" providerId="ADAL" clId="{C4AD0835-CF75-4142-9E9F-817D35C04A25}"/>
    <pc:docChg chg="custSel addSld delSld modSld">
      <pc:chgData name="Gilbert, Pip" userId="e04d3d25-7580-4ef6-9d31-d3ac91236507" providerId="ADAL" clId="{C4AD0835-CF75-4142-9E9F-817D35C04A25}" dt="2022-05-04T10:12:01.325" v="116" actId="207"/>
      <pc:docMkLst>
        <pc:docMk/>
      </pc:docMkLst>
      <pc:sldChg chg="delSp modSp mod">
        <pc:chgData name="Gilbert, Pip" userId="e04d3d25-7580-4ef6-9d31-d3ac91236507" providerId="ADAL" clId="{C4AD0835-CF75-4142-9E9F-817D35C04A25}" dt="2022-05-04T10:08:41.976" v="47" actId="21"/>
        <pc:sldMkLst>
          <pc:docMk/>
          <pc:sldMk cId="475331911" sldId="294"/>
        </pc:sldMkLst>
        <pc:spChg chg="mod">
          <ac:chgData name="Gilbert, Pip" userId="e04d3d25-7580-4ef6-9d31-d3ac91236507" providerId="ADAL" clId="{C4AD0835-CF75-4142-9E9F-817D35C04A25}" dt="2022-05-04T10:08:36.817" v="46" actId="20577"/>
          <ac:spMkLst>
            <pc:docMk/>
            <pc:sldMk cId="475331911" sldId="294"/>
            <ac:spMk id="3" creationId="{905A52AB-41AD-49C2-8ED7-A5E658DBD125}"/>
          </ac:spMkLst>
        </pc:spChg>
        <pc:spChg chg="del">
          <ac:chgData name="Gilbert, Pip" userId="e04d3d25-7580-4ef6-9d31-d3ac91236507" providerId="ADAL" clId="{C4AD0835-CF75-4142-9E9F-817D35C04A25}" dt="2022-05-04T10:08:41.976" v="47" actId="21"/>
          <ac:spMkLst>
            <pc:docMk/>
            <pc:sldMk cId="475331911" sldId="294"/>
            <ac:spMk id="4" creationId="{C0C3A914-2926-440B-94A9-F7C70F506F1D}"/>
          </ac:spMkLst>
        </pc:spChg>
      </pc:sldChg>
      <pc:sldChg chg="delSp modSp mod">
        <pc:chgData name="Gilbert, Pip" userId="e04d3d25-7580-4ef6-9d31-d3ac91236507" providerId="ADAL" clId="{C4AD0835-CF75-4142-9E9F-817D35C04A25}" dt="2022-05-04T10:09:01.913" v="74" actId="21"/>
        <pc:sldMkLst>
          <pc:docMk/>
          <pc:sldMk cId="4040659805" sldId="295"/>
        </pc:sldMkLst>
        <pc:spChg chg="mod">
          <ac:chgData name="Gilbert, Pip" userId="e04d3d25-7580-4ef6-9d31-d3ac91236507" providerId="ADAL" clId="{C4AD0835-CF75-4142-9E9F-817D35C04A25}" dt="2022-05-04T10:08:58.975" v="73" actId="20577"/>
          <ac:spMkLst>
            <pc:docMk/>
            <pc:sldMk cId="4040659805" sldId="295"/>
            <ac:spMk id="2" creationId="{04674E73-EBED-43D6-BA3D-5F7026D36BB4}"/>
          </ac:spMkLst>
        </pc:spChg>
        <pc:spChg chg="del">
          <ac:chgData name="Gilbert, Pip" userId="e04d3d25-7580-4ef6-9d31-d3ac91236507" providerId="ADAL" clId="{C4AD0835-CF75-4142-9E9F-817D35C04A25}" dt="2022-05-04T10:09:01.913" v="74" actId="21"/>
          <ac:spMkLst>
            <pc:docMk/>
            <pc:sldMk cId="4040659805" sldId="295"/>
            <ac:spMk id="3" creationId="{918C1AFE-C4F3-443D-BA4E-767D7326F77D}"/>
          </ac:spMkLst>
        </pc:spChg>
      </pc:sldChg>
      <pc:sldChg chg="del">
        <pc:chgData name="Gilbert, Pip" userId="e04d3d25-7580-4ef6-9d31-d3ac91236507" providerId="ADAL" clId="{C4AD0835-CF75-4142-9E9F-817D35C04A25}" dt="2022-05-04T10:09:09.924" v="75" actId="2696"/>
        <pc:sldMkLst>
          <pc:docMk/>
          <pc:sldMk cId="3372944143" sldId="296"/>
        </pc:sldMkLst>
      </pc:sldChg>
      <pc:sldChg chg="modSp mod">
        <pc:chgData name="Gilbert, Pip" userId="e04d3d25-7580-4ef6-9d31-d3ac91236507" providerId="ADAL" clId="{C4AD0835-CF75-4142-9E9F-817D35C04A25}" dt="2022-05-04T10:12:01.325" v="116" actId="207"/>
        <pc:sldMkLst>
          <pc:docMk/>
          <pc:sldMk cId="3808243910" sldId="298"/>
        </pc:sldMkLst>
        <pc:spChg chg="mod">
          <ac:chgData name="Gilbert, Pip" userId="e04d3d25-7580-4ef6-9d31-d3ac91236507" providerId="ADAL" clId="{C4AD0835-CF75-4142-9E9F-817D35C04A25}" dt="2022-05-04T10:11:57.807" v="115" actId="207"/>
          <ac:spMkLst>
            <pc:docMk/>
            <pc:sldMk cId="3808243910" sldId="298"/>
            <ac:spMk id="2" creationId="{C08E0D9C-88F8-44C2-B5D9-37D4A167D623}"/>
          </ac:spMkLst>
        </pc:spChg>
        <pc:spChg chg="mod">
          <ac:chgData name="Gilbert, Pip" userId="e04d3d25-7580-4ef6-9d31-d3ac91236507" providerId="ADAL" clId="{C4AD0835-CF75-4142-9E9F-817D35C04A25}" dt="2022-05-04T10:07:55.863" v="29" actId="20577"/>
          <ac:spMkLst>
            <pc:docMk/>
            <pc:sldMk cId="3808243910" sldId="298"/>
            <ac:spMk id="3" creationId="{F39D0B86-73C5-4D55-AA45-38690849A43B}"/>
          </ac:spMkLst>
        </pc:spChg>
        <pc:spChg chg="mod">
          <ac:chgData name="Gilbert, Pip" userId="e04d3d25-7580-4ef6-9d31-d3ac91236507" providerId="ADAL" clId="{C4AD0835-CF75-4142-9E9F-817D35C04A25}" dt="2022-05-04T10:12:01.325" v="116" actId="207"/>
          <ac:spMkLst>
            <pc:docMk/>
            <pc:sldMk cId="3808243910" sldId="298"/>
            <ac:spMk id="4" creationId="{08F6B5BB-CEF5-49DD-8D24-256A35910724}"/>
          </ac:spMkLst>
        </pc:spChg>
      </pc:sldChg>
      <pc:sldChg chg="del">
        <pc:chgData name="Gilbert, Pip" userId="e04d3d25-7580-4ef6-9d31-d3ac91236507" providerId="ADAL" clId="{C4AD0835-CF75-4142-9E9F-817D35C04A25}" dt="2022-05-04T10:08:20.232" v="30" actId="2696"/>
        <pc:sldMkLst>
          <pc:docMk/>
          <pc:sldMk cId="351785462" sldId="299"/>
        </pc:sldMkLst>
      </pc:sldChg>
      <pc:sldChg chg="modSp add mod">
        <pc:chgData name="Gilbert, Pip" userId="e04d3d25-7580-4ef6-9d31-d3ac91236507" providerId="ADAL" clId="{C4AD0835-CF75-4142-9E9F-817D35C04A25}" dt="2022-05-04T10:10:01.356" v="106" actId="20577"/>
        <pc:sldMkLst>
          <pc:docMk/>
          <pc:sldMk cId="1885341715" sldId="299"/>
        </pc:sldMkLst>
        <pc:spChg chg="mod">
          <ac:chgData name="Gilbert, Pip" userId="e04d3d25-7580-4ef6-9d31-d3ac91236507" providerId="ADAL" clId="{C4AD0835-CF75-4142-9E9F-817D35C04A25}" dt="2022-05-04T10:10:01.356" v="106" actId="20577"/>
          <ac:spMkLst>
            <pc:docMk/>
            <pc:sldMk cId="1885341715" sldId="299"/>
            <ac:spMk id="2" creationId="{04674E73-EBED-43D6-BA3D-5F7026D36BB4}"/>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C5A792B-18E6-E847-9D9C-7680FBB54A7B}" type="datetimeFigureOut">
              <a:rPr lang="en-US" smtClean="0"/>
              <a:t>9/21/2023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B4EC43B-25F6-8445-A0E4-EF1DAC1EB9F4}" type="slidenum">
              <a:rPr lang="en-US" smtClean="0"/>
              <a:t>‹#›</a:t>
            </a:fld>
            <a:endParaRPr lang="en-US" dirty="0"/>
          </a:p>
        </p:txBody>
      </p:sp>
    </p:spTree>
    <p:extLst>
      <p:ext uri="{BB962C8B-B14F-4D97-AF65-F5344CB8AC3E}">
        <p14:creationId xmlns:p14="http://schemas.microsoft.com/office/powerpoint/2010/main" val="7521109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Prompt - presenters should provide a brief reminder (or introduction for new projects) of their project within the talk and direct attendees to posters for further information.</a:t>
            </a:r>
          </a:p>
        </p:txBody>
      </p:sp>
      <p:sp>
        <p:nvSpPr>
          <p:cNvPr id="4" name="Slide Number Placeholder 3"/>
          <p:cNvSpPr>
            <a:spLocks noGrp="1"/>
          </p:cNvSpPr>
          <p:nvPr>
            <p:ph type="sldNum" sz="quarter" idx="5"/>
          </p:nvPr>
        </p:nvSpPr>
        <p:spPr/>
        <p:txBody>
          <a:bodyPr/>
          <a:lstStyle/>
          <a:p>
            <a:fld id="{AB4EC43B-25F6-8445-A0E4-EF1DAC1EB9F4}" type="slidenum">
              <a:rPr lang="en-US" smtClean="0"/>
              <a:t>1</a:t>
            </a:fld>
            <a:endParaRPr lang="en-US" dirty="0"/>
          </a:p>
        </p:txBody>
      </p:sp>
    </p:spTree>
    <p:extLst>
      <p:ext uri="{BB962C8B-B14F-4D97-AF65-F5344CB8AC3E}">
        <p14:creationId xmlns:p14="http://schemas.microsoft.com/office/powerpoint/2010/main" val="19501000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Prompt – presenters to share ongoing or current barriers faced in the project that would benefit from further discussion or connecting with an individual or project could help to overcome this. This could be a technical barrier, people barrier, not being aware of good practises or needing better connections. These discussions could help push forward progress across the programme and further afield </a:t>
            </a:r>
          </a:p>
        </p:txBody>
      </p:sp>
      <p:sp>
        <p:nvSpPr>
          <p:cNvPr id="4" name="Slide Number Placeholder 3"/>
          <p:cNvSpPr>
            <a:spLocks noGrp="1"/>
          </p:cNvSpPr>
          <p:nvPr>
            <p:ph type="sldNum" sz="quarter" idx="5"/>
          </p:nvPr>
        </p:nvSpPr>
        <p:spPr/>
        <p:txBody>
          <a:bodyPr/>
          <a:lstStyle/>
          <a:p>
            <a:fld id="{AB4EC43B-25F6-8445-A0E4-EF1DAC1EB9F4}" type="slidenum">
              <a:rPr lang="en-US" smtClean="0"/>
              <a:t>2</a:t>
            </a:fld>
            <a:endParaRPr lang="en-US" dirty="0"/>
          </a:p>
        </p:txBody>
      </p:sp>
    </p:spTree>
    <p:extLst>
      <p:ext uri="{BB962C8B-B14F-4D97-AF65-F5344CB8AC3E}">
        <p14:creationId xmlns:p14="http://schemas.microsoft.com/office/powerpoint/2010/main" val="262170772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pic>
        <p:nvPicPr>
          <p:cNvPr id="6" name="Picture 5" descr="A glass door&#10;&#10;Description automatically generated">
            <a:extLst>
              <a:ext uri="{FF2B5EF4-FFF2-40B4-BE49-F238E27FC236}">
                <a16:creationId xmlns:a16="http://schemas.microsoft.com/office/drawing/2014/main" id="{5D1C74C1-C7F8-344B-BBFD-F62FFDA3E164}"/>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0" y="239"/>
            <a:ext cx="12192000" cy="6857522"/>
          </a:xfrm>
          <a:prstGeom prst="rect">
            <a:avLst/>
          </a:prstGeom>
        </p:spPr>
      </p:pic>
      <p:sp>
        <p:nvSpPr>
          <p:cNvPr id="2" name="Rectangle 1">
            <a:extLst>
              <a:ext uri="{FF2B5EF4-FFF2-40B4-BE49-F238E27FC236}">
                <a16:creationId xmlns:a16="http://schemas.microsoft.com/office/drawing/2014/main" id="{05E5514F-8F8B-634D-876B-3BFD7AF170DE}"/>
              </a:ext>
            </a:extLst>
          </p:cNvPr>
          <p:cNvSpPr/>
          <p:nvPr userDrawn="1"/>
        </p:nvSpPr>
        <p:spPr>
          <a:xfrm>
            <a:off x="0" y="5612554"/>
            <a:ext cx="12192000" cy="1245446"/>
          </a:xfrm>
          <a:prstGeom prst="rect">
            <a:avLst/>
          </a:prstGeom>
          <a:gradFill>
            <a:gsLst>
              <a:gs pos="0">
                <a:schemeClr val="tx1">
                  <a:alpha val="0"/>
                </a:schemeClr>
              </a:gs>
              <a:gs pos="100000">
                <a:srgbClr val="263233"/>
              </a:gs>
              <a:gs pos="91000">
                <a:srgbClr val="27313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1">
            <a:extLst>
              <a:ext uri="{FF2B5EF4-FFF2-40B4-BE49-F238E27FC236}">
                <a16:creationId xmlns:a16="http://schemas.microsoft.com/office/drawing/2014/main" id="{DCF6911A-6958-2C4B-9CFB-A23B5E967A73}"/>
              </a:ext>
            </a:extLst>
          </p:cNvPr>
          <p:cNvSpPr>
            <a:spLocks noGrp="1"/>
          </p:cNvSpPr>
          <p:nvPr>
            <p:ph type="ctrTitle" hasCustomPrompt="1"/>
          </p:nvPr>
        </p:nvSpPr>
        <p:spPr>
          <a:xfrm>
            <a:off x="285327" y="2276872"/>
            <a:ext cx="5688633" cy="909493"/>
          </a:xfrm>
          <a:prstGeom prst="rect">
            <a:avLst/>
          </a:prstGeom>
          <a:effectLst>
            <a:glow>
              <a:schemeClr val="tx1"/>
            </a:glow>
            <a:outerShdw blurRad="127000" dist="50800" dir="3000000" algn="ctr" rotWithShape="0">
              <a:schemeClr val="tx1"/>
            </a:outerShdw>
          </a:effectLst>
        </p:spPr>
        <p:txBody>
          <a:bodyPr vert="horz" lIns="91440" tIns="45720" rIns="91440" bIns="45720" rtlCol="0" anchor="ctr">
            <a:noAutofit/>
          </a:bodyPr>
          <a:lstStyle>
            <a:lvl1pPr algn="l" defTabSz="914400" rtl="0" eaLnBrk="1" latinLnBrk="0" hangingPunct="1">
              <a:lnSpc>
                <a:spcPct val="90000"/>
              </a:lnSpc>
              <a:spcBef>
                <a:spcPct val="0"/>
              </a:spcBef>
              <a:buNone/>
              <a:defRPr sz="3600" b="1" i="0" kern="1200" cap="all" baseline="0">
                <a:solidFill>
                  <a:schemeClr val="bg1"/>
                </a:solidFill>
                <a:latin typeface="Montserrat ExtraBold" pitchFamily="2" charset="77"/>
                <a:ea typeface="+mj-ea"/>
                <a:cs typeface="Arial" panose="020B0604020202020204" pitchFamily="34" charset="0"/>
              </a:defRPr>
            </a:lvl1pPr>
          </a:lstStyle>
          <a:p>
            <a:r>
              <a:rPr lang="en-GB"/>
              <a:t>Presentation</a:t>
            </a:r>
            <a:br>
              <a:rPr lang="en-GB"/>
            </a:br>
            <a:r>
              <a:rPr lang="en-GB"/>
              <a:t>title</a:t>
            </a:r>
            <a:endParaRPr lang="en-US"/>
          </a:p>
        </p:txBody>
      </p:sp>
      <p:sp>
        <p:nvSpPr>
          <p:cNvPr id="18" name="Text Placeholder 17">
            <a:extLst>
              <a:ext uri="{FF2B5EF4-FFF2-40B4-BE49-F238E27FC236}">
                <a16:creationId xmlns:a16="http://schemas.microsoft.com/office/drawing/2014/main" id="{7F9871F9-5D60-F34D-9259-817949F61EAF}"/>
              </a:ext>
            </a:extLst>
          </p:cNvPr>
          <p:cNvSpPr>
            <a:spLocks noGrp="1"/>
          </p:cNvSpPr>
          <p:nvPr>
            <p:ph type="body" sz="quarter" idx="11" hasCustomPrompt="1"/>
          </p:nvPr>
        </p:nvSpPr>
        <p:spPr>
          <a:xfrm>
            <a:off x="283585" y="5612554"/>
            <a:ext cx="5688633" cy="696766"/>
          </a:xfrm>
          <a:prstGeom prst="rect">
            <a:avLst/>
          </a:prstGeom>
          <a:effectLst>
            <a:outerShdw blurRad="127000" dist="50800" dir="3000000" algn="ctr" rotWithShape="0">
              <a:srgbClr val="000000"/>
            </a:outerShdw>
          </a:effectLst>
        </p:spPr>
        <p:txBody>
          <a:bodyPr/>
          <a:lstStyle>
            <a:lvl1pPr marL="0" indent="0">
              <a:buNone/>
              <a:defRPr sz="1800" b="1" i="0">
                <a:solidFill>
                  <a:schemeClr val="bg1"/>
                </a:solidFill>
                <a:latin typeface="Montserrat" pitchFamily="2" charset="77"/>
              </a:defRPr>
            </a:lvl1pPr>
          </a:lstStyle>
          <a:p>
            <a:pPr lvl="0"/>
            <a:r>
              <a:rPr lang="en-US" sz="1800" b="1" i="0">
                <a:latin typeface="Montserrat" pitchFamily="2" charset="77"/>
              </a:rPr>
              <a:t>Venue, Date</a:t>
            </a:r>
          </a:p>
        </p:txBody>
      </p:sp>
      <p:sp>
        <p:nvSpPr>
          <p:cNvPr id="20" name="Text Placeholder 19">
            <a:extLst>
              <a:ext uri="{FF2B5EF4-FFF2-40B4-BE49-F238E27FC236}">
                <a16:creationId xmlns:a16="http://schemas.microsoft.com/office/drawing/2014/main" id="{151D6AE6-B5B7-4D43-BDE6-3F1347B92733}"/>
              </a:ext>
            </a:extLst>
          </p:cNvPr>
          <p:cNvSpPr>
            <a:spLocks noGrp="1"/>
          </p:cNvSpPr>
          <p:nvPr>
            <p:ph type="body" sz="quarter" idx="12" hasCustomPrompt="1"/>
          </p:nvPr>
        </p:nvSpPr>
        <p:spPr>
          <a:xfrm>
            <a:off x="283585" y="4357430"/>
            <a:ext cx="5688633" cy="914400"/>
          </a:xfrm>
          <a:prstGeom prst="rect">
            <a:avLst/>
          </a:prstGeom>
          <a:effectLst>
            <a:outerShdw blurRad="127000" dist="50800" dir="3000000" algn="tl" rotWithShape="0">
              <a:schemeClr val="tx1"/>
            </a:outerShdw>
          </a:effectLst>
        </p:spPr>
        <p:txBody>
          <a:bodyPr/>
          <a:lstStyle>
            <a:lvl1pPr marL="0" indent="0">
              <a:buNone/>
              <a:defRPr sz="2000" b="1" i="0">
                <a:solidFill>
                  <a:schemeClr val="bg1"/>
                </a:solidFill>
                <a:latin typeface="Montserrat" pitchFamily="2" charset="77"/>
              </a:defRPr>
            </a:lvl1pPr>
          </a:lstStyle>
          <a:p>
            <a:pPr lvl="0"/>
            <a:r>
              <a:rPr lang="en-US" sz="1800" b="1" i="0">
                <a:latin typeface="Montserrat" pitchFamily="2" charset="77"/>
              </a:rPr>
              <a:t>Presenter</a:t>
            </a:r>
          </a:p>
          <a:p>
            <a:pPr lvl="0"/>
            <a:r>
              <a:rPr lang="en-US" sz="1800" b="1" i="0">
                <a:latin typeface="Montserrat" pitchFamily="2" charset="77"/>
              </a:rPr>
              <a:t>Job Title</a:t>
            </a:r>
            <a:endParaRPr lang="en-US"/>
          </a:p>
        </p:txBody>
      </p:sp>
      <p:pic>
        <p:nvPicPr>
          <p:cNvPr id="3" name="Picture 2" descr="A picture containing drawing, food, plate&#10;&#10;Description automatically generated">
            <a:extLst>
              <a:ext uri="{FF2B5EF4-FFF2-40B4-BE49-F238E27FC236}">
                <a16:creationId xmlns:a16="http://schemas.microsoft.com/office/drawing/2014/main" id="{105D4CD3-6357-F447-B6DF-B77D54105351}"/>
              </a:ext>
            </a:extLst>
          </p:cNvPr>
          <p:cNvPicPr>
            <a:picLocks noChangeAspect="1"/>
          </p:cNvPicPr>
          <p:nvPr userDrawn="1"/>
        </p:nvPicPr>
        <p:blipFill>
          <a:blip r:embed="rId3"/>
          <a:stretch>
            <a:fillRect/>
          </a:stretch>
        </p:blipFill>
        <p:spPr>
          <a:xfrm>
            <a:off x="401730" y="392400"/>
            <a:ext cx="2234756" cy="1044000"/>
          </a:xfrm>
          <a:prstGeom prst="rect">
            <a:avLst/>
          </a:prstGeom>
          <a:effectLst>
            <a:outerShdw blurRad="127000" dist="50800" dir="3000000" algn="ctr" rotWithShape="0">
              <a:srgbClr val="000000"/>
            </a:outerShdw>
          </a:effectLst>
        </p:spPr>
      </p:pic>
      <p:pic>
        <p:nvPicPr>
          <p:cNvPr id="19" name="Picture 18" descr="A close up of a sign&#10;&#10;Description automatically generated">
            <a:extLst>
              <a:ext uri="{FF2B5EF4-FFF2-40B4-BE49-F238E27FC236}">
                <a16:creationId xmlns:a16="http://schemas.microsoft.com/office/drawing/2014/main" id="{BDFC5889-66FC-C749-AEB8-0B37EB2909F0}"/>
              </a:ext>
            </a:extLst>
          </p:cNvPr>
          <p:cNvPicPr>
            <a:picLocks noChangeAspect="1"/>
          </p:cNvPicPr>
          <p:nvPr userDrawn="1"/>
        </p:nvPicPr>
        <p:blipFill>
          <a:blip r:embed="rId4"/>
          <a:stretch>
            <a:fillRect/>
          </a:stretch>
        </p:blipFill>
        <p:spPr>
          <a:xfrm>
            <a:off x="8578350" y="5919766"/>
            <a:ext cx="2322596" cy="680403"/>
          </a:xfrm>
          <a:prstGeom prst="rect">
            <a:avLst/>
          </a:prstGeom>
          <a:effectLst>
            <a:outerShdw blurRad="127000" dist="50800" dir="3000000" algn="ctr" rotWithShape="0">
              <a:srgbClr val="000000"/>
            </a:outerShdw>
          </a:effectLst>
        </p:spPr>
      </p:pic>
      <p:pic>
        <p:nvPicPr>
          <p:cNvPr id="22" name="Picture 21" descr="A close up of a logo&#10;&#10;Description automatically generated">
            <a:extLst>
              <a:ext uri="{FF2B5EF4-FFF2-40B4-BE49-F238E27FC236}">
                <a16:creationId xmlns:a16="http://schemas.microsoft.com/office/drawing/2014/main" id="{F1BEAFA4-7996-694B-A431-B0B7A1FE4538}"/>
              </a:ext>
            </a:extLst>
          </p:cNvPr>
          <p:cNvPicPr>
            <a:picLocks noChangeAspect="1"/>
          </p:cNvPicPr>
          <p:nvPr userDrawn="1"/>
        </p:nvPicPr>
        <p:blipFill>
          <a:blip r:embed="rId5"/>
          <a:stretch>
            <a:fillRect/>
          </a:stretch>
        </p:blipFill>
        <p:spPr>
          <a:xfrm>
            <a:off x="11117175" y="5847019"/>
            <a:ext cx="914400" cy="910713"/>
          </a:xfrm>
          <a:prstGeom prst="rect">
            <a:avLst/>
          </a:prstGeom>
          <a:effectLst>
            <a:outerShdw blurRad="127000" dist="50800" dir="3000000" algn="ctr" rotWithShape="0">
              <a:srgbClr val="000000"/>
            </a:outerShdw>
          </a:effectLst>
        </p:spPr>
      </p:pic>
      <p:pic>
        <p:nvPicPr>
          <p:cNvPr id="26" name="Picture 25" descr="A picture containing drawing&#10;&#10;Description automatically generated">
            <a:extLst>
              <a:ext uri="{FF2B5EF4-FFF2-40B4-BE49-F238E27FC236}">
                <a16:creationId xmlns:a16="http://schemas.microsoft.com/office/drawing/2014/main" id="{45EA3FEB-2F93-C348-9717-F2B75B885A97}"/>
              </a:ext>
            </a:extLst>
          </p:cNvPr>
          <p:cNvPicPr>
            <a:picLocks noChangeAspect="1"/>
          </p:cNvPicPr>
          <p:nvPr userDrawn="1"/>
        </p:nvPicPr>
        <p:blipFill>
          <a:blip r:embed="rId6"/>
          <a:stretch>
            <a:fillRect/>
          </a:stretch>
        </p:blipFill>
        <p:spPr>
          <a:xfrm>
            <a:off x="7447721" y="5792034"/>
            <a:ext cx="914400" cy="914400"/>
          </a:xfrm>
          <a:prstGeom prst="rect">
            <a:avLst/>
          </a:prstGeom>
          <a:effectLst>
            <a:outerShdw blurRad="127000" dist="50800" dir="3000000" algn="ctr" rotWithShape="0">
              <a:srgbClr val="000000">
                <a:alpha val="43137"/>
              </a:srgbClr>
            </a:outerShdw>
          </a:effectLst>
        </p:spPr>
      </p:pic>
    </p:spTree>
    <p:extLst>
      <p:ext uri="{BB962C8B-B14F-4D97-AF65-F5344CB8AC3E}">
        <p14:creationId xmlns:p14="http://schemas.microsoft.com/office/powerpoint/2010/main" val="404692728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4_Title Slide">
    <p:bg>
      <p:bgPr>
        <a:solidFill>
          <a:schemeClr val="tx1"/>
        </a:solidFill>
        <a:effectLst/>
      </p:bgPr>
    </p:bg>
    <p:spTree>
      <p:nvGrpSpPr>
        <p:cNvPr id="1" name=""/>
        <p:cNvGrpSpPr/>
        <p:nvPr/>
      </p:nvGrpSpPr>
      <p:grpSpPr>
        <a:xfrm>
          <a:off x="0" y="0"/>
          <a:ext cx="0" cy="0"/>
          <a:chOff x="0" y="0"/>
          <a:chExt cx="0" cy="0"/>
        </a:xfrm>
      </p:grpSpPr>
      <p:pic>
        <p:nvPicPr>
          <p:cNvPr id="19" name="Picture 18" descr="A close up of an animal&#10;&#10;Description automatically generated">
            <a:extLst>
              <a:ext uri="{FF2B5EF4-FFF2-40B4-BE49-F238E27FC236}">
                <a16:creationId xmlns:a16="http://schemas.microsoft.com/office/drawing/2014/main" id="{397B8DB5-A412-2B44-8222-98EA6E5AE585}"/>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1789798" y="0"/>
            <a:ext cx="10402202" cy="6858000"/>
          </a:xfrm>
          <a:prstGeom prst="rect">
            <a:avLst/>
          </a:prstGeom>
        </p:spPr>
      </p:pic>
      <p:sp>
        <p:nvSpPr>
          <p:cNvPr id="8" name="Title 1">
            <a:extLst>
              <a:ext uri="{FF2B5EF4-FFF2-40B4-BE49-F238E27FC236}">
                <a16:creationId xmlns:a16="http://schemas.microsoft.com/office/drawing/2014/main" id="{DCF6911A-6958-2C4B-9CFB-A23B5E967A73}"/>
              </a:ext>
            </a:extLst>
          </p:cNvPr>
          <p:cNvSpPr>
            <a:spLocks noGrp="1"/>
          </p:cNvSpPr>
          <p:nvPr>
            <p:ph type="ctrTitle" hasCustomPrompt="1"/>
          </p:nvPr>
        </p:nvSpPr>
        <p:spPr>
          <a:xfrm>
            <a:off x="285327" y="2276872"/>
            <a:ext cx="5522641" cy="909493"/>
          </a:xfrm>
          <a:prstGeom prst="rect">
            <a:avLst/>
          </a:prstGeom>
          <a:effectLst>
            <a:glow>
              <a:schemeClr val="tx1"/>
            </a:glow>
            <a:outerShdw blurRad="127000" dist="50800" dir="3000000" algn="ctr" rotWithShape="0">
              <a:schemeClr val="tx1"/>
            </a:outerShdw>
          </a:effectLst>
        </p:spPr>
        <p:txBody>
          <a:bodyPr vert="horz" lIns="91440" tIns="45720" rIns="91440" bIns="45720" rtlCol="0" anchor="ctr">
            <a:noAutofit/>
          </a:bodyPr>
          <a:lstStyle>
            <a:lvl1pPr algn="l" defTabSz="914400" rtl="0" eaLnBrk="1" latinLnBrk="0" hangingPunct="1">
              <a:lnSpc>
                <a:spcPct val="90000"/>
              </a:lnSpc>
              <a:spcBef>
                <a:spcPct val="0"/>
              </a:spcBef>
              <a:buNone/>
              <a:defRPr sz="3600" b="1" i="0" kern="1200" cap="all" baseline="0">
                <a:solidFill>
                  <a:schemeClr val="bg1"/>
                </a:solidFill>
                <a:latin typeface="Montserrat ExtraBold" pitchFamily="2" charset="77"/>
                <a:ea typeface="+mj-ea"/>
                <a:cs typeface="Arial" panose="020B0604020202020204" pitchFamily="34" charset="0"/>
              </a:defRPr>
            </a:lvl1pPr>
          </a:lstStyle>
          <a:p>
            <a:r>
              <a:rPr lang="en-GB"/>
              <a:t>Presentation</a:t>
            </a:r>
            <a:br>
              <a:rPr lang="en-GB"/>
            </a:br>
            <a:r>
              <a:rPr lang="en-GB"/>
              <a:t>title</a:t>
            </a:r>
            <a:endParaRPr lang="en-US"/>
          </a:p>
        </p:txBody>
      </p:sp>
      <p:sp>
        <p:nvSpPr>
          <p:cNvPr id="18" name="Text Placeholder 17">
            <a:extLst>
              <a:ext uri="{FF2B5EF4-FFF2-40B4-BE49-F238E27FC236}">
                <a16:creationId xmlns:a16="http://schemas.microsoft.com/office/drawing/2014/main" id="{7F9871F9-5D60-F34D-9259-817949F61EAF}"/>
              </a:ext>
            </a:extLst>
          </p:cNvPr>
          <p:cNvSpPr>
            <a:spLocks noGrp="1"/>
          </p:cNvSpPr>
          <p:nvPr>
            <p:ph type="body" sz="quarter" idx="11" hasCustomPrompt="1"/>
          </p:nvPr>
        </p:nvSpPr>
        <p:spPr>
          <a:xfrm>
            <a:off x="283585" y="5612554"/>
            <a:ext cx="5688633" cy="696766"/>
          </a:xfrm>
          <a:prstGeom prst="rect">
            <a:avLst/>
          </a:prstGeom>
          <a:effectLst>
            <a:outerShdw blurRad="127000" dist="50800" dir="3000000" algn="ctr" rotWithShape="0">
              <a:srgbClr val="000000"/>
            </a:outerShdw>
          </a:effectLst>
        </p:spPr>
        <p:txBody>
          <a:bodyPr/>
          <a:lstStyle>
            <a:lvl1pPr marL="0" indent="0">
              <a:buNone/>
              <a:defRPr sz="1800" b="1" i="0">
                <a:solidFill>
                  <a:schemeClr val="bg1"/>
                </a:solidFill>
                <a:latin typeface="Montserrat" pitchFamily="2" charset="77"/>
              </a:defRPr>
            </a:lvl1pPr>
          </a:lstStyle>
          <a:p>
            <a:pPr lvl="0"/>
            <a:r>
              <a:rPr lang="en-US" sz="1800" b="1" i="0">
                <a:latin typeface="Montserrat" pitchFamily="2" charset="77"/>
              </a:rPr>
              <a:t>Venue, Date</a:t>
            </a:r>
          </a:p>
        </p:txBody>
      </p:sp>
      <p:sp>
        <p:nvSpPr>
          <p:cNvPr id="20" name="Text Placeholder 19">
            <a:extLst>
              <a:ext uri="{FF2B5EF4-FFF2-40B4-BE49-F238E27FC236}">
                <a16:creationId xmlns:a16="http://schemas.microsoft.com/office/drawing/2014/main" id="{151D6AE6-B5B7-4D43-BDE6-3F1347B92733}"/>
              </a:ext>
            </a:extLst>
          </p:cNvPr>
          <p:cNvSpPr>
            <a:spLocks noGrp="1"/>
          </p:cNvSpPr>
          <p:nvPr>
            <p:ph type="body" sz="quarter" idx="12" hasCustomPrompt="1"/>
          </p:nvPr>
        </p:nvSpPr>
        <p:spPr>
          <a:xfrm>
            <a:off x="283585" y="4357430"/>
            <a:ext cx="5688633" cy="914400"/>
          </a:xfrm>
          <a:prstGeom prst="rect">
            <a:avLst/>
          </a:prstGeom>
          <a:effectLst>
            <a:outerShdw blurRad="127000" dist="50800" dir="3000000" algn="tl" rotWithShape="0">
              <a:schemeClr val="tx1"/>
            </a:outerShdw>
          </a:effectLst>
        </p:spPr>
        <p:txBody>
          <a:bodyPr/>
          <a:lstStyle>
            <a:lvl1pPr marL="0" indent="0">
              <a:buNone/>
              <a:defRPr sz="2000" b="1" i="0">
                <a:solidFill>
                  <a:schemeClr val="bg1"/>
                </a:solidFill>
                <a:latin typeface="Montserrat" pitchFamily="2" charset="77"/>
              </a:defRPr>
            </a:lvl1pPr>
          </a:lstStyle>
          <a:p>
            <a:pPr lvl="0"/>
            <a:r>
              <a:rPr lang="en-US" sz="1800" b="1" i="0">
                <a:latin typeface="Montserrat" pitchFamily="2" charset="77"/>
              </a:rPr>
              <a:t>Presenter</a:t>
            </a:r>
          </a:p>
          <a:p>
            <a:pPr lvl="0"/>
            <a:r>
              <a:rPr lang="en-US" sz="1800" b="1" i="0">
                <a:latin typeface="Montserrat" pitchFamily="2" charset="77"/>
              </a:rPr>
              <a:t>Job Title</a:t>
            </a:r>
            <a:endParaRPr lang="en-US"/>
          </a:p>
        </p:txBody>
      </p:sp>
      <p:pic>
        <p:nvPicPr>
          <p:cNvPr id="7" name="Picture 6" descr="A picture containing drawing, food, plate&#10;&#10;Description automatically generated">
            <a:extLst>
              <a:ext uri="{FF2B5EF4-FFF2-40B4-BE49-F238E27FC236}">
                <a16:creationId xmlns:a16="http://schemas.microsoft.com/office/drawing/2014/main" id="{AEFEAFB5-C601-FC41-A64C-578573A67026}"/>
              </a:ext>
            </a:extLst>
          </p:cNvPr>
          <p:cNvPicPr>
            <a:picLocks noChangeAspect="1"/>
          </p:cNvPicPr>
          <p:nvPr userDrawn="1"/>
        </p:nvPicPr>
        <p:blipFill>
          <a:blip r:embed="rId3"/>
          <a:stretch>
            <a:fillRect/>
          </a:stretch>
        </p:blipFill>
        <p:spPr>
          <a:xfrm>
            <a:off x="401730" y="392400"/>
            <a:ext cx="2234756" cy="1044000"/>
          </a:xfrm>
          <a:prstGeom prst="rect">
            <a:avLst/>
          </a:prstGeom>
          <a:effectLst>
            <a:outerShdw blurRad="127000" dist="50800" dir="3000000" algn="ctr" rotWithShape="0">
              <a:srgbClr val="000000"/>
            </a:outerShdw>
          </a:effectLst>
        </p:spPr>
      </p:pic>
      <p:sp>
        <p:nvSpPr>
          <p:cNvPr id="9" name="Date Placeholder 1">
            <a:extLst>
              <a:ext uri="{FF2B5EF4-FFF2-40B4-BE49-F238E27FC236}">
                <a16:creationId xmlns:a16="http://schemas.microsoft.com/office/drawing/2014/main" id="{689DE2AA-1F68-164D-BE3F-A48F3471006E}"/>
              </a:ext>
            </a:extLst>
          </p:cNvPr>
          <p:cNvSpPr>
            <a:spLocks noGrp="1"/>
          </p:cNvSpPr>
          <p:nvPr>
            <p:ph type="dt" sz="half" idx="10"/>
          </p:nvPr>
        </p:nvSpPr>
        <p:spPr>
          <a:xfrm>
            <a:off x="176051" y="6453336"/>
            <a:ext cx="2607582" cy="365125"/>
          </a:xfrm>
          <a:prstGeom prst="rect">
            <a:avLst/>
          </a:prstGeom>
          <a:effectLst>
            <a:outerShdw blurRad="127000" dist="50800" dir="3000000" algn="ctr" rotWithShape="0">
              <a:srgbClr val="000000"/>
            </a:outerShdw>
          </a:effectLst>
        </p:spPr>
        <p:txBody>
          <a:bodyPr/>
          <a:lstStyle>
            <a:lvl1pPr>
              <a:defRPr sz="1400">
                <a:solidFill>
                  <a:schemeClr val="bg1"/>
                </a:solidFill>
              </a:defRPr>
            </a:lvl1pPr>
          </a:lstStyle>
          <a:p>
            <a:r>
              <a:rPr lang="en-US" dirty="0"/>
              <a:t>© Crown Copyright, Met Office</a:t>
            </a:r>
          </a:p>
        </p:txBody>
      </p:sp>
    </p:spTree>
    <p:extLst>
      <p:ext uri="{BB962C8B-B14F-4D97-AF65-F5344CB8AC3E}">
        <p14:creationId xmlns:p14="http://schemas.microsoft.com/office/powerpoint/2010/main" val="30739062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5" name="Oval 4">
            <a:extLst>
              <a:ext uri="{FF2B5EF4-FFF2-40B4-BE49-F238E27FC236}">
                <a16:creationId xmlns:a16="http://schemas.microsoft.com/office/drawing/2014/main" id="{33EB14E5-E9C6-7F4B-85EC-1C663FE64369}"/>
              </a:ext>
            </a:extLst>
          </p:cNvPr>
          <p:cNvSpPr/>
          <p:nvPr userDrawn="1"/>
        </p:nvSpPr>
        <p:spPr>
          <a:xfrm>
            <a:off x="11573806" y="6314418"/>
            <a:ext cx="420413" cy="420413"/>
          </a:xfrm>
          <a:prstGeom prst="ellipse">
            <a:avLst/>
          </a:prstGeom>
          <a:solidFill>
            <a:srgbClr val="D148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lide Number Placeholder 3">
            <a:extLst>
              <a:ext uri="{FF2B5EF4-FFF2-40B4-BE49-F238E27FC236}">
                <a16:creationId xmlns:a16="http://schemas.microsoft.com/office/drawing/2014/main" id="{47FF5DBC-9414-5441-ADFF-86F0AF34FAEC}"/>
              </a:ext>
            </a:extLst>
          </p:cNvPr>
          <p:cNvSpPr>
            <a:spLocks noGrp="1"/>
          </p:cNvSpPr>
          <p:nvPr>
            <p:ph type="sldNum" sz="quarter" idx="12"/>
          </p:nvPr>
        </p:nvSpPr>
        <p:spPr>
          <a:xfrm>
            <a:off x="11392382" y="6328706"/>
            <a:ext cx="783260" cy="420412"/>
          </a:xfrm>
          <a:prstGeom prst="rect">
            <a:avLst/>
          </a:prstGeom>
        </p:spPr>
        <p:txBody>
          <a:bodyPr/>
          <a:lstStyle>
            <a:lvl1pPr algn="ctr">
              <a:defRPr sz="2000" b="1">
                <a:solidFill>
                  <a:schemeClr val="bg1"/>
                </a:solidFill>
                <a:latin typeface="Arial" panose="020B0604020202020204" pitchFamily="34" charset="0"/>
                <a:cs typeface="Arial" panose="020B0604020202020204" pitchFamily="34" charset="0"/>
              </a:defRPr>
            </a:lvl1pPr>
          </a:lstStyle>
          <a:p>
            <a:fld id="{102F06D9-9A38-FF48-91F7-097E2C66BBBE}" type="slidenum">
              <a:rPr lang="en-US" smtClean="0"/>
              <a:pPr/>
              <a:t>‹#›</a:t>
            </a:fld>
            <a:endParaRPr lang="en-US" dirty="0"/>
          </a:p>
        </p:txBody>
      </p:sp>
      <p:cxnSp>
        <p:nvCxnSpPr>
          <p:cNvPr id="7" name="Straight Connector 6">
            <a:extLst>
              <a:ext uri="{FF2B5EF4-FFF2-40B4-BE49-F238E27FC236}">
                <a16:creationId xmlns:a16="http://schemas.microsoft.com/office/drawing/2014/main" id="{C1BD8EFF-66D4-A348-BAC4-A2A36E23333F}"/>
              </a:ext>
            </a:extLst>
          </p:cNvPr>
          <p:cNvCxnSpPr>
            <a:cxnSpLocks/>
          </p:cNvCxnSpPr>
          <p:nvPr userDrawn="1"/>
        </p:nvCxnSpPr>
        <p:spPr>
          <a:xfrm>
            <a:off x="288925" y="260648"/>
            <a:ext cx="11610975" cy="0"/>
          </a:xfrm>
          <a:prstGeom prst="line">
            <a:avLst/>
          </a:prstGeom>
          <a:ln w="50800">
            <a:solidFill>
              <a:srgbClr val="D14826"/>
            </a:solidFill>
          </a:ln>
        </p:spPr>
        <p:style>
          <a:lnRef idx="1">
            <a:schemeClr val="accent1"/>
          </a:lnRef>
          <a:fillRef idx="0">
            <a:schemeClr val="accent1"/>
          </a:fillRef>
          <a:effectRef idx="0">
            <a:schemeClr val="accent1"/>
          </a:effectRef>
          <a:fontRef idx="minor">
            <a:schemeClr val="tx1"/>
          </a:fontRef>
        </p:style>
      </p:cxnSp>
      <p:sp>
        <p:nvSpPr>
          <p:cNvPr id="11" name="Title 1">
            <a:extLst>
              <a:ext uri="{FF2B5EF4-FFF2-40B4-BE49-F238E27FC236}">
                <a16:creationId xmlns:a16="http://schemas.microsoft.com/office/drawing/2014/main" id="{8BFCA940-99C9-CD4C-B12B-03AE27EB59AB}"/>
              </a:ext>
            </a:extLst>
          </p:cNvPr>
          <p:cNvSpPr>
            <a:spLocks noGrp="1"/>
          </p:cNvSpPr>
          <p:nvPr>
            <p:ph type="title" hasCustomPrompt="1"/>
          </p:nvPr>
        </p:nvSpPr>
        <p:spPr>
          <a:xfrm>
            <a:off x="258232" y="411618"/>
            <a:ext cx="11644843" cy="443198"/>
          </a:xfrm>
          <a:prstGeom prst="rect">
            <a:avLst/>
          </a:prstGeom>
        </p:spPr>
        <p:txBody>
          <a:bodyPr wrap="square" lIns="0" tIns="0" rIns="0" bIns="0" anchor="b">
            <a:spAutoFit/>
          </a:bodyPr>
          <a:lstStyle>
            <a:lvl1pPr>
              <a:defRPr sz="3200" b="1">
                <a:latin typeface="Arial" panose="020B0604020202020204" pitchFamily="34" charset="0"/>
                <a:cs typeface="Arial" panose="020B0604020202020204" pitchFamily="34" charset="0"/>
              </a:defRPr>
            </a:lvl1pPr>
          </a:lstStyle>
          <a:p>
            <a:r>
              <a:rPr lang="en-GB"/>
              <a:t>Click to edit title</a:t>
            </a:r>
            <a:endParaRPr lang="en-US"/>
          </a:p>
        </p:txBody>
      </p:sp>
      <p:sp>
        <p:nvSpPr>
          <p:cNvPr id="13" name="Text Placeholder 3">
            <a:extLst>
              <a:ext uri="{FF2B5EF4-FFF2-40B4-BE49-F238E27FC236}">
                <a16:creationId xmlns:a16="http://schemas.microsoft.com/office/drawing/2014/main" id="{BABF67AD-DC29-AA4A-B3CD-9A8D41404684}"/>
              </a:ext>
            </a:extLst>
          </p:cNvPr>
          <p:cNvSpPr>
            <a:spLocks noGrp="1"/>
          </p:cNvSpPr>
          <p:nvPr>
            <p:ph type="body" sz="half" idx="2" hasCustomPrompt="1"/>
          </p:nvPr>
        </p:nvSpPr>
        <p:spPr>
          <a:xfrm>
            <a:off x="258232" y="881320"/>
            <a:ext cx="11644843" cy="333198"/>
          </a:xfrm>
          <a:prstGeom prst="rect">
            <a:avLst/>
          </a:prstGeom>
        </p:spPr>
        <p:txBody>
          <a:bodyPr lIns="0" tIns="0" bIns="0">
            <a:normAutofit/>
          </a:bodyPr>
          <a:lstStyle>
            <a:lvl1pPr marL="0" indent="0">
              <a:buNone/>
              <a:defRPr sz="2400" b="1">
                <a:solidFill>
                  <a:srgbClr val="D14826"/>
                </a:solidFill>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subtitle</a:t>
            </a:r>
          </a:p>
        </p:txBody>
      </p:sp>
      <p:sp>
        <p:nvSpPr>
          <p:cNvPr id="10" name="Date Placeholder 1">
            <a:extLst>
              <a:ext uri="{FF2B5EF4-FFF2-40B4-BE49-F238E27FC236}">
                <a16:creationId xmlns:a16="http://schemas.microsoft.com/office/drawing/2014/main" id="{292A1FEA-E867-4148-A12B-5436D7B99884}"/>
              </a:ext>
            </a:extLst>
          </p:cNvPr>
          <p:cNvSpPr>
            <a:spLocks noGrp="1"/>
          </p:cNvSpPr>
          <p:nvPr>
            <p:ph type="dt" sz="half" idx="10"/>
          </p:nvPr>
        </p:nvSpPr>
        <p:spPr>
          <a:xfrm>
            <a:off x="176051" y="6453336"/>
            <a:ext cx="2607582" cy="365125"/>
          </a:xfrm>
          <a:prstGeom prst="rect">
            <a:avLst/>
          </a:prstGeom>
        </p:spPr>
        <p:txBody>
          <a:bodyPr/>
          <a:lstStyle>
            <a:lvl1pPr>
              <a:defRPr sz="1400"/>
            </a:lvl1pPr>
          </a:lstStyle>
          <a:p>
            <a:r>
              <a:rPr lang="en-US" dirty="0"/>
              <a:t>© Crown Copyright, Met Office</a:t>
            </a:r>
          </a:p>
        </p:txBody>
      </p:sp>
      <p:pic>
        <p:nvPicPr>
          <p:cNvPr id="3" name="Picture 2" descr="A close up of a sign&#10;&#10;Description automatically generated">
            <a:extLst>
              <a:ext uri="{FF2B5EF4-FFF2-40B4-BE49-F238E27FC236}">
                <a16:creationId xmlns:a16="http://schemas.microsoft.com/office/drawing/2014/main" id="{E384B62B-4158-564F-AF1A-D84974B4107F}"/>
              </a:ext>
            </a:extLst>
          </p:cNvPr>
          <p:cNvPicPr>
            <a:picLocks noChangeAspect="1"/>
          </p:cNvPicPr>
          <p:nvPr userDrawn="1"/>
        </p:nvPicPr>
        <p:blipFill>
          <a:blip r:embed="rId2"/>
          <a:stretch>
            <a:fillRect/>
          </a:stretch>
        </p:blipFill>
        <p:spPr>
          <a:xfrm>
            <a:off x="10184921" y="6127200"/>
            <a:ext cx="1378800" cy="644130"/>
          </a:xfrm>
          <a:prstGeom prst="rect">
            <a:avLst/>
          </a:prstGeom>
        </p:spPr>
      </p:pic>
    </p:spTree>
    <p:extLst>
      <p:ext uri="{BB962C8B-B14F-4D97-AF65-F5344CB8AC3E}">
        <p14:creationId xmlns:p14="http://schemas.microsoft.com/office/powerpoint/2010/main" val="3394558529"/>
      </p:ext>
    </p:extLst>
  </p:cSld>
  <p:clrMapOvr>
    <a:masterClrMapping/>
  </p:clrMapOvr>
  <p:extLst>
    <p:ext uri="{DCECCB84-F9BA-43D5-87BE-67443E8EF086}">
      <p15:sldGuideLst xmlns:p15="http://schemas.microsoft.com/office/powerpoint/2012/main">
        <p15:guide id="1" orient="horz" pos="4110" userDrawn="1">
          <p15:clr>
            <a:srgbClr val="FBAE40"/>
          </p15:clr>
        </p15:guide>
        <p15:guide id="2" pos="3840" userDrawn="1">
          <p15:clr>
            <a:srgbClr val="FBAE40"/>
          </p15:clr>
        </p15:guide>
        <p15:guide id="3" pos="7423" userDrawn="1">
          <p15:clr>
            <a:srgbClr val="FBAE40"/>
          </p15:clr>
        </p15:guide>
        <p15:guide id="4" orient="horz" pos="226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8BFCA940-99C9-CD4C-B12B-03AE27EB59AB}"/>
              </a:ext>
            </a:extLst>
          </p:cNvPr>
          <p:cNvSpPr>
            <a:spLocks noGrp="1"/>
          </p:cNvSpPr>
          <p:nvPr>
            <p:ph type="title" hasCustomPrompt="1"/>
          </p:nvPr>
        </p:nvSpPr>
        <p:spPr>
          <a:xfrm>
            <a:off x="258232" y="411618"/>
            <a:ext cx="11737304" cy="443198"/>
          </a:xfrm>
          <a:prstGeom prst="rect">
            <a:avLst/>
          </a:prstGeom>
        </p:spPr>
        <p:txBody>
          <a:bodyPr wrap="square" lIns="0" tIns="0" rIns="0" bIns="0" anchor="b">
            <a:spAutoFit/>
          </a:bodyPr>
          <a:lstStyle>
            <a:lvl1pPr>
              <a:defRPr sz="3200" b="1">
                <a:latin typeface="Arial" panose="020B0604020202020204" pitchFamily="34" charset="0"/>
                <a:cs typeface="Arial" panose="020B0604020202020204" pitchFamily="34" charset="0"/>
              </a:defRPr>
            </a:lvl1pPr>
          </a:lstStyle>
          <a:p>
            <a:r>
              <a:rPr lang="en-GB"/>
              <a:t>Click to edit title</a:t>
            </a:r>
            <a:endParaRPr lang="en-US"/>
          </a:p>
        </p:txBody>
      </p:sp>
      <p:sp>
        <p:nvSpPr>
          <p:cNvPr id="13" name="Text Placeholder 3">
            <a:extLst>
              <a:ext uri="{FF2B5EF4-FFF2-40B4-BE49-F238E27FC236}">
                <a16:creationId xmlns:a16="http://schemas.microsoft.com/office/drawing/2014/main" id="{BABF67AD-DC29-AA4A-B3CD-9A8D41404684}"/>
              </a:ext>
            </a:extLst>
          </p:cNvPr>
          <p:cNvSpPr>
            <a:spLocks noGrp="1"/>
          </p:cNvSpPr>
          <p:nvPr>
            <p:ph type="body" sz="half" idx="2" hasCustomPrompt="1"/>
          </p:nvPr>
        </p:nvSpPr>
        <p:spPr>
          <a:xfrm>
            <a:off x="258232" y="881320"/>
            <a:ext cx="11734129" cy="333198"/>
          </a:xfrm>
          <a:prstGeom prst="rect">
            <a:avLst/>
          </a:prstGeom>
        </p:spPr>
        <p:txBody>
          <a:bodyPr lIns="0" tIns="0" bIns="0">
            <a:normAutofit/>
          </a:bodyPr>
          <a:lstStyle>
            <a:lvl1pPr marL="0" indent="0">
              <a:buNone/>
              <a:defRPr sz="2400" b="1">
                <a:solidFill>
                  <a:srgbClr val="94A4BA"/>
                </a:solidFill>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subtitle</a:t>
            </a:r>
          </a:p>
        </p:txBody>
      </p:sp>
      <p:sp>
        <p:nvSpPr>
          <p:cNvPr id="10" name="Oval 9">
            <a:extLst>
              <a:ext uri="{FF2B5EF4-FFF2-40B4-BE49-F238E27FC236}">
                <a16:creationId xmlns:a16="http://schemas.microsoft.com/office/drawing/2014/main" id="{FF9F88F5-603A-8945-AB8D-03D5BF8B5B94}"/>
              </a:ext>
            </a:extLst>
          </p:cNvPr>
          <p:cNvSpPr/>
          <p:nvPr userDrawn="1"/>
        </p:nvSpPr>
        <p:spPr>
          <a:xfrm>
            <a:off x="11573806" y="6314418"/>
            <a:ext cx="420413" cy="420413"/>
          </a:xfrm>
          <a:prstGeom prst="ellipse">
            <a:avLst/>
          </a:prstGeom>
          <a:solidFill>
            <a:srgbClr val="95A5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Slide Number Placeholder 3">
            <a:extLst>
              <a:ext uri="{FF2B5EF4-FFF2-40B4-BE49-F238E27FC236}">
                <a16:creationId xmlns:a16="http://schemas.microsoft.com/office/drawing/2014/main" id="{8FDF1F00-E1B6-6846-AF84-4E0FFAC49E3B}"/>
              </a:ext>
            </a:extLst>
          </p:cNvPr>
          <p:cNvSpPr>
            <a:spLocks noGrp="1"/>
          </p:cNvSpPr>
          <p:nvPr>
            <p:ph type="sldNum" sz="quarter" idx="12"/>
          </p:nvPr>
        </p:nvSpPr>
        <p:spPr>
          <a:xfrm>
            <a:off x="11392382" y="6328706"/>
            <a:ext cx="783260" cy="420412"/>
          </a:xfrm>
          <a:prstGeom prst="rect">
            <a:avLst/>
          </a:prstGeom>
        </p:spPr>
        <p:txBody>
          <a:bodyPr/>
          <a:lstStyle>
            <a:lvl1pPr algn="ctr">
              <a:defRPr sz="2000" b="1">
                <a:solidFill>
                  <a:schemeClr val="tx1"/>
                </a:solidFill>
                <a:latin typeface="Arial" panose="020B0604020202020204" pitchFamily="34" charset="0"/>
                <a:cs typeface="Arial" panose="020B0604020202020204" pitchFamily="34" charset="0"/>
              </a:defRPr>
            </a:lvl1pPr>
          </a:lstStyle>
          <a:p>
            <a:fld id="{102F06D9-9A38-FF48-91F7-097E2C66BBBE}" type="slidenum">
              <a:rPr lang="en-US" smtClean="0"/>
              <a:pPr/>
              <a:t>‹#›</a:t>
            </a:fld>
            <a:endParaRPr lang="en-US" dirty="0"/>
          </a:p>
        </p:txBody>
      </p:sp>
      <p:cxnSp>
        <p:nvCxnSpPr>
          <p:cNvPr id="14" name="Straight Connector 13">
            <a:extLst>
              <a:ext uri="{FF2B5EF4-FFF2-40B4-BE49-F238E27FC236}">
                <a16:creationId xmlns:a16="http://schemas.microsoft.com/office/drawing/2014/main" id="{8245B5E2-D6D5-0A48-A219-3819E69CA469}"/>
              </a:ext>
            </a:extLst>
          </p:cNvPr>
          <p:cNvCxnSpPr>
            <a:cxnSpLocks/>
          </p:cNvCxnSpPr>
          <p:nvPr userDrawn="1"/>
        </p:nvCxnSpPr>
        <p:spPr>
          <a:xfrm>
            <a:off x="288925" y="260648"/>
            <a:ext cx="11610975" cy="0"/>
          </a:xfrm>
          <a:prstGeom prst="line">
            <a:avLst/>
          </a:prstGeom>
          <a:ln w="50800">
            <a:solidFill>
              <a:srgbClr val="95A5BA"/>
            </a:solidFill>
          </a:ln>
        </p:spPr>
        <p:style>
          <a:lnRef idx="1">
            <a:schemeClr val="accent1"/>
          </a:lnRef>
          <a:fillRef idx="0">
            <a:schemeClr val="accent1"/>
          </a:fillRef>
          <a:effectRef idx="0">
            <a:schemeClr val="accent1"/>
          </a:effectRef>
          <a:fontRef idx="minor">
            <a:schemeClr val="tx1"/>
          </a:fontRef>
        </p:style>
      </p:cxnSp>
      <p:sp>
        <p:nvSpPr>
          <p:cNvPr id="15" name="Date Placeholder 1">
            <a:extLst>
              <a:ext uri="{FF2B5EF4-FFF2-40B4-BE49-F238E27FC236}">
                <a16:creationId xmlns:a16="http://schemas.microsoft.com/office/drawing/2014/main" id="{B9B4C999-48FC-AA43-8D7B-CE1FDD389BCE}"/>
              </a:ext>
            </a:extLst>
          </p:cNvPr>
          <p:cNvSpPr>
            <a:spLocks noGrp="1"/>
          </p:cNvSpPr>
          <p:nvPr>
            <p:ph type="dt" sz="half" idx="10"/>
          </p:nvPr>
        </p:nvSpPr>
        <p:spPr>
          <a:xfrm>
            <a:off x="176051" y="6453336"/>
            <a:ext cx="2607582" cy="365125"/>
          </a:xfrm>
          <a:prstGeom prst="rect">
            <a:avLst/>
          </a:prstGeom>
        </p:spPr>
        <p:txBody>
          <a:bodyPr/>
          <a:lstStyle>
            <a:lvl1pPr>
              <a:defRPr sz="1400"/>
            </a:lvl1pPr>
          </a:lstStyle>
          <a:p>
            <a:r>
              <a:rPr lang="en-US" dirty="0"/>
              <a:t>© Crown Copyright, Met Office</a:t>
            </a:r>
          </a:p>
        </p:txBody>
      </p:sp>
      <p:pic>
        <p:nvPicPr>
          <p:cNvPr id="16" name="Picture 15" descr="A close up of a sign&#10;&#10;Description automatically generated">
            <a:extLst>
              <a:ext uri="{FF2B5EF4-FFF2-40B4-BE49-F238E27FC236}">
                <a16:creationId xmlns:a16="http://schemas.microsoft.com/office/drawing/2014/main" id="{BCE84BAD-F065-BC4D-BD7A-39940C55D385}"/>
              </a:ext>
            </a:extLst>
          </p:cNvPr>
          <p:cNvPicPr>
            <a:picLocks noChangeAspect="1"/>
          </p:cNvPicPr>
          <p:nvPr userDrawn="1"/>
        </p:nvPicPr>
        <p:blipFill>
          <a:blip r:embed="rId2"/>
          <a:stretch>
            <a:fillRect/>
          </a:stretch>
        </p:blipFill>
        <p:spPr>
          <a:xfrm>
            <a:off x="10184921" y="6127200"/>
            <a:ext cx="1378800" cy="644130"/>
          </a:xfrm>
          <a:prstGeom prst="rect">
            <a:avLst/>
          </a:prstGeom>
        </p:spPr>
      </p:pic>
    </p:spTree>
    <p:extLst>
      <p:ext uri="{BB962C8B-B14F-4D97-AF65-F5344CB8AC3E}">
        <p14:creationId xmlns:p14="http://schemas.microsoft.com/office/powerpoint/2010/main" val="192543028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Blank">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8BFCA940-99C9-CD4C-B12B-03AE27EB59AB}"/>
              </a:ext>
            </a:extLst>
          </p:cNvPr>
          <p:cNvSpPr>
            <a:spLocks noGrp="1"/>
          </p:cNvSpPr>
          <p:nvPr>
            <p:ph type="title" hasCustomPrompt="1"/>
          </p:nvPr>
        </p:nvSpPr>
        <p:spPr>
          <a:xfrm>
            <a:off x="258232" y="411618"/>
            <a:ext cx="11644843" cy="443198"/>
          </a:xfrm>
          <a:prstGeom prst="rect">
            <a:avLst/>
          </a:prstGeom>
        </p:spPr>
        <p:txBody>
          <a:bodyPr wrap="square" lIns="0" tIns="0" rIns="0" bIns="0" anchor="b">
            <a:spAutoFit/>
          </a:bodyPr>
          <a:lstStyle>
            <a:lvl1pPr>
              <a:defRPr sz="3200" b="1">
                <a:solidFill>
                  <a:schemeClr val="bg1"/>
                </a:solidFill>
                <a:latin typeface="Arial" panose="020B0604020202020204" pitchFamily="34" charset="0"/>
                <a:cs typeface="Arial" panose="020B0604020202020204" pitchFamily="34" charset="0"/>
              </a:defRPr>
            </a:lvl1pPr>
          </a:lstStyle>
          <a:p>
            <a:r>
              <a:rPr lang="en-GB"/>
              <a:t>Click to edit title</a:t>
            </a:r>
            <a:endParaRPr lang="en-US"/>
          </a:p>
        </p:txBody>
      </p:sp>
      <p:sp>
        <p:nvSpPr>
          <p:cNvPr id="13" name="Text Placeholder 3">
            <a:extLst>
              <a:ext uri="{FF2B5EF4-FFF2-40B4-BE49-F238E27FC236}">
                <a16:creationId xmlns:a16="http://schemas.microsoft.com/office/drawing/2014/main" id="{BABF67AD-DC29-AA4A-B3CD-9A8D41404684}"/>
              </a:ext>
            </a:extLst>
          </p:cNvPr>
          <p:cNvSpPr>
            <a:spLocks noGrp="1"/>
          </p:cNvSpPr>
          <p:nvPr>
            <p:ph type="body" sz="half" idx="2" hasCustomPrompt="1"/>
          </p:nvPr>
        </p:nvSpPr>
        <p:spPr>
          <a:xfrm>
            <a:off x="258232" y="881320"/>
            <a:ext cx="11644843" cy="333198"/>
          </a:xfrm>
          <a:prstGeom prst="rect">
            <a:avLst/>
          </a:prstGeom>
        </p:spPr>
        <p:txBody>
          <a:bodyPr lIns="0" tIns="0" bIns="0">
            <a:normAutofit/>
          </a:bodyPr>
          <a:lstStyle>
            <a:lvl1pPr marL="0" indent="0">
              <a:buNone/>
              <a:defRPr sz="2400" b="1">
                <a:solidFill>
                  <a:srgbClr val="D14826"/>
                </a:solidFill>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subtitle</a:t>
            </a:r>
          </a:p>
        </p:txBody>
      </p:sp>
      <p:sp>
        <p:nvSpPr>
          <p:cNvPr id="14" name="Oval 13">
            <a:extLst>
              <a:ext uri="{FF2B5EF4-FFF2-40B4-BE49-F238E27FC236}">
                <a16:creationId xmlns:a16="http://schemas.microsoft.com/office/drawing/2014/main" id="{A28FD049-38F6-3B44-A1AA-9D3CBF7851A1}"/>
              </a:ext>
            </a:extLst>
          </p:cNvPr>
          <p:cNvSpPr/>
          <p:nvPr userDrawn="1"/>
        </p:nvSpPr>
        <p:spPr>
          <a:xfrm>
            <a:off x="11573806" y="6314418"/>
            <a:ext cx="420413" cy="420413"/>
          </a:xfrm>
          <a:prstGeom prst="ellipse">
            <a:avLst/>
          </a:prstGeom>
          <a:solidFill>
            <a:srgbClr val="D148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Slide Number Placeholder 3">
            <a:extLst>
              <a:ext uri="{FF2B5EF4-FFF2-40B4-BE49-F238E27FC236}">
                <a16:creationId xmlns:a16="http://schemas.microsoft.com/office/drawing/2014/main" id="{B985969A-4136-7247-A410-015FF9AD81E9}"/>
              </a:ext>
            </a:extLst>
          </p:cNvPr>
          <p:cNvSpPr>
            <a:spLocks noGrp="1"/>
          </p:cNvSpPr>
          <p:nvPr>
            <p:ph type="sldNum" sz="quarter" idx="12"/>
          </p:nvPr>
        </p:nvSpPr>
        <p:spPr>
          <a:xfrm>
            <a:off x="11392382" y="6328706"/>
            <a:ext cx="783260" cy="420412"/>
          </a:xfrm>
          <a:prstGeom prst="rect">
            <a:avLst/>
          </a:prstGeom>
        </p:spPr>
        <p:txBody>
          <a:bodyPr/>
          <a:lstStyle>
            <a:lvl1pPr algn="ctr">
              <a:defRPr sz="2000" b="1">
                <a:solidFill>
                  <a:schemeClr val="bg1"/>
                </a:solidFill>
                <a:latin typeface="Arial" panose="020B0604020202020204" pitchFamily="34" charset="0"/>
                <a:cs typeface="Arial" panose="020B0604020202020204" pitchFamily="34" charset="0"/>
              </a:defRPr>
            </a:lvl1pPr>
          </a:lstStyle>
          <a:p>
            <a:fld id="{102F06D9-9A38-FF48-91F7-097E2C66BBBE}" type="slidenum">
              <a:rPr lang="en-US" smtClean="0"/>
              <a:pPr/>
              <a:t>‹#›</a:t>
            </a:fld>
            <a:endParaRPr lang="en-US" dirty="0"/>
          </a:p>
        </p:txBody>
      </p:sp>
      <p:cxnSp>
        <p:nvCxnSpPr>
          <p:cNvPr id="17" name="Straight Connector 16">
            <a:extLst>
              <a:ext uri="{FF2B5EF4-FFF2-40B4-BE49-F238E27FC236}">
                <a16:creationId xmlns:a16="http://schemas.microsoft.com/office/drawing/2014/main" id="{39550F15-6FB3-A941-8EA4-50D6FF64CAC7}"/>
              </a:ext>
            </a:extLst>
          </p:cNvPr>
          <p:cNvCxnSpPr>
            <a:cxnSpLocks/>
          </p:cNvCxnSpPr>
          <p:nvPr userDrawn="1"/>
        </p:nvCxnSpPr>
        <p:spPr>
          <a:xfrm>
            <a:off x="288925" y="260648"/>
            <a:ext cx="11610975" cy="0"/>
          </a:xfrm>
          <a:prstGeom prst="line">
            <a:avLst/>
          </a:prstGeom>
          <a:ln w="50800">
            <a:solidFill>
              <a:srgbClr val="D14826"/>
            </a:solidFill>
          </a:ln>
        </p:spPr>
        <p:style>
          <a:lnRef idx="1">
            <a:schemeClr val="accent1"/>
          </a:lnRef>
          <a:fillRef idx="0">
            <a:schemeClr val="accent1"/>
          </a:fillRef>
          <a:effectRef idx="0">
            <a:schemeClr val="accent1"/>
          </a:effectRef>
          <a:fontRef idx="minor">
            <a:schemeClr val="tx1"/>
          </a:fontRef>
        </p:style>
      </p:cxnSp>
      <p:sp>
        <p:nvSpPr>
          <p:cNvPr id="10" name="Date Placeholder 1">
            <a:extLst>
              <a:ext uri="{FF2B5EF4-FFF2-40B4-BE49-F238E27FC236}">
                <a16:creationId xmlns:a16="http://schemas.microsoft.com/office/drawing/2014/main" id="{ED9A6860-C960-A84F-8DC4-D4D948984783}"/>
              </a:ext>
            </a:extLst>
          </p:cNvPr>
          <p:cNvSpPr>
            <a:spLocks noGrp="1"/>
          </p:cNvSpPr>
          <p:nvPr>
            <p:ph type="dt" sz="half" idx="10"/>
          </p:nvPr>
        </p:nvSpPr>
        <p:spPr>
          <a:xfrm>
            <a:off x="176051" y="6453336"/>
            <a:ext cx="2607582" cy="365125"/>
          </a:xfrm>
          <a:prstGeom prst="rect">
            <a:avLst/>
          </a:prstGeom>
        </p:spPr>
        <p:txBody>
          <a:bodyPr/>
          <a:lstStyle>
            <a:lvl1pPr>
              <a:defRPr sz="1400">
                <a:solidFill>
                  <a:schemeClr val="bg1"/>
                </a:solidFill>
              </a:defRPr>
            </a:lvl1pPr>
          </a:lstStyle>
          <a:p>
            <a:r>
              <a:rPr lang="en-US" dirty="0"/>
              <a:t>© Crown Copyright, Met Office</a:t>
            </a:r>
          </a:p>
        </p:txBody>
      </p:sp>
      <p:pic>
        <p:nvPicPr>
          <p:cNvPr id="3" name="Picture 2" descr="A picture containing drawing, food, plate&#10;&#10;Description automatically generated">
            <a:extLst>
              <a:ext uri="{FF2B5EF4-FFF2-40B4-BE49-F238E27FC236}">
                <a16:creationId xmlns:a16="http://schemas.microsoft.com/office/drawing/2014/main" id="{EBAA4964-EBA6-9245-BA21-83453C0E04FA}"/>
              </a:ext>
            </a:extLst>
          </p:cNvPr>
          <p:cNvPicPr>
            <a:picLocks noChangeAspect="1"/>
          </p:cNvPicPr>
          <p:nvPr userDrawn="1"/>
        </p:nvPicPr>
        <p:blipFill>
          <a:blip r:embed="rId2"/>
          <a:stretch>
            <a:fillRect/>
          </a:stretch>
        </p:blipFill>
        <p:spPr>
          <a:xfrm>
            <a:off x="10184400" y="6127200"/>
            <a:ext cx="1378800" cy="644130"/>
          </a:xfrm>
          <a:prstGeom prst="rect">
            <a:avLst/>
          </a:prstGeom>
        </p:spPr>
      </p:pic>
    </p:spTree>
    <p:extLst>
      <p:ext uri="{BB962C8B-B14F-4D97-AF65-F5344CB8AC3E}">
        <p14:creationId xmlns:p14="http://schemas.microsoft.com/office/powerpoint/2010/main" val="3635436400"/>
      </p:ext>
    </p:extLst>
  </p:cSld>
  <p:clrMapOvr>
    <a:masterClrMapping/>
  </p:clrMapOvr>
  <p:extLst>
    <p:ext uri="{DCECCB84-F9BA-43D5-87BE-67443E8EF086}">
      <p15:sldGuideLst xmlns:p15="http://schemas.microsoft.com/office/powerpoint/2012/main">
        <p15:guide id="1" orient="horz" pos="4247" userDrawn="1">
          <p15:clr>
            <a:srgbClr val="FBAE40"/>
          </p15:clr>
        </p15:guide>
        <p15:guide id="2" pos="3840">
          <p15:clr>
            <a:srgbClr val="FBAE40"/>
          </p15:clr>
        </p15:guide>
        <p15:guide id="3" orient="horz" pos="226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Blank">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8BFCA940-99C9-CD4C-B12B-03AE27EB59AB}"/>
              </a:ext>
            </a:extLst>
          </p:cNvPr>
          <p:cNvSpPr>
            <a:spLocks noGrp="1"/>
          </p:cNvSpPr>
          <p:nvPr>
            <p:ph type="title" hasCustomPrompt="1"/>
          </p:nvPr>
        </p:nvSpPr>
        <p:spPr>
          <a:xfrm>
            <a:off x="258232" y="411618"/>
            <a:ext cx="11644843" cy="443198"/>
          </a:xfrm>
          <a:prstGeom prst="rect">
            <a:avLst/>
          </a:prstGeom>
        </p:spPr>
        <p:txBody>
          <a:bodyPr wrap="square" lIns="0" tIns="0" rIns="0" bIns="0" anchor="b">
            <a:spAutoFit/>
          </a:bodyPr>
          <a:lstStyle>
            <a:lvl1pPr>
              <a:defRPr sz="3200" b="1">
                <a:solidFill>
                  <a:schemeClr val="bg1"/>
                </a:solidFill>
                <a:latin typeface="Arial" panose="020B0604020202020204" pitchFamily="34" charset="0"/>
                <a:cs typeface="Arial" panose="020B0604020202020204" pitchFamily="34" charset="0"/>
              </a:defRPr>
            </a:lvl1pPr>
          </a:lstStyle>
          <a:p>
            <a:r>
              <a:rPr lang="en-GB"/>
              <a:t>Click to edit title</a:t>
            </a:r>
            <a:endParaRPr lang="en-US"/>
          </a:p>
        </p:txBody>
      </p:sp>
      <p:sp>
        <p:nvSpPr>
          <p:cNvPr id="13" name="Text Placeholder 3">
            <a:extLst>
              <a:ext uri="{FF2B5EF4-FFF2-40B4-BE49-F238E27FC236}">
                <a16:creationId xmlns:a16="http://schemas.microsoft.com/office/drawing/2014/main" id="{BABF67AD-DC29-AA4A-B3CD-9A8D41404684}"/>
              </a:ext>
            </a:extLst>
          </p:cNvPr>
          <p:cNvSpPr>
            <a:spLocks noGrp="1"/>
          </p:cNvSpPr>
          <p:nvPr>
            <p:ph type="body" sz="half" idx="2" hasCustomPrompt="1"/>
          </p:nvPr>
        </p:nvSpPr>
        <p:spPr>
          <a:xfrm>
            <a:off x="258232" y="881320"/>
            <a:ext cx="11644843" cy="333198"/>
          </a:xfrm>
          <a:prstGeom prst="rect">
            <a:avLst/>
          </a:prstGeom>
        </p:spPr>
        <p:txBody>
          <a:bodyPr lIns="0" tIns="0" bIns="0">
            <a:normAutofit/>
          </a:bodyPr>
          <a:lstStyle>
            <a:lvl1pPr marL="0" indent="0">
              <a:buNone/>
              <a:defRPr sz="2400" b="1">
                <a:solidFill>
                  <a:srgbClr val="95A4BA"/>
                </a:solidFill>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subtitle</a:t>
            </a:r>
          </a:p>
        </p:txBody>
      </p:sp>
      <p:sp>
        <p:nvSpPr>
          <p:cNvPr id="14" name="Oval 13">
            <a:extLst>
              <a:ext uri="{FF2B5EF4-FFF2-40B4-BE49-F238E27FC236}">
                <a16:creationId xmlns:a16="http://schemas.microsoft.com/office/drawing/2014/main" id="{A28FD049-38F6-3B44-A1AA-9D3CBF7851A1}"/>
              </a:ext>
            </a:extLst>
          </p:cNvPr>
          <p:cNvSpPr/>
          <p:nvPr userDrawn="1"/>
        </p:nvSpPr>
        <p:spPr>
          <a:xfrm>
            <a:off x="11573806" y="6314418"/>
            <a:ext cx="420413" cy="420413"/>
          </a:xfrm>
          <a:prstGeom prst="ellipse">
            <a:avLst/>
          </a:prstGeom>
          <a:solidFill>
            <a:srgbClr val="95A4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Slide Number Placeholder 3">
            <a:extLst>
              <a:ext uri="{FF2B5EF4-FFF2-40B4-BE49-F238E27FC236}">
                <a16:creationId xmlns:a16="http://schemas.microsoft.com/office/drawing/2014/main" id="{B985969A-4136-7247-A410-015FF9AD81E9}"/>
              </a:ext>
            </a:extLst>
          </p:cNvPr>
          <p:cNvSpPr>
            <a:spLocks noGrp="1"/>
          </p:cNvSpPr>
          <p:nvPr>
            <p:ph type="sldNum" sz="quarter" idx="12"/>
          </p:nvPr>
        </p:nvSpPr>
        <p:spPr>
          <a:xfrm>
            <a:off x="11392382" y="6328706"/>
            <a:ext cx="783260" cy="420412"/>
          </a:xfrm>
          <a:prstGeom prst="rect">
            <a:avLst/>
          </a:prstGeom>
        </p:spPr>
        <p:txBody>
          <a:bodyPr/>
          <a:lstStyle>
            <a:lvl1pPr algn="ctr">
              <a:defRPr sz="2000" b="1">
                <a:solidFill>
                  <a:schemeClr val="tx1"/>
                </a:solidFill>
                <a:latin typeface="Arial" panose="020B0604020202020204" pitchFamily="34" charset="0"/>
                <a:cs typeface="Arial" panose="020B0604020202020204" pitchFamily="34" charset="0"/>
              </a:defRPr>
            </a:lvl1pPr>
          </a:lstStyle>
          <a:p>
            <a:fld id="{102F06D9-9A38-FF48-91F7-097E2C66BBBE}" type="slidenum">
              <a:rPr lang="en-US" smtClean="0"/>
              <a:pPr/>
              <a:t>‹#›</a:t>
            </a:fld>
            <a:endParaRPr lang="en-US" dirty="0"/>
          </a:p>
        </p:txBody>
      </p:sp>
      <p:cxnSp>
        <p:nvCxnSpPr>
          <p:cNvPr id="17" name="Straight Connector 16">
            <a:extLst>
              <a:ext uri="{FF2B5EF4-FFF2-40B4-BE49-F238E27FC236}">
                <a16:creationId xmlns:a16="http://schemas.microsoft.com/office/drawing/2014/main" id="{39550F15-6FB3-A941-8EA4-50D6FF64CAC7}"/>
              </a:ext>
            </a:extLst>
          </p:cNvPr>
          <p:cNvCxnSpPr>
            <a:cxnSpLocks/>
          </p:cNvCxnSpPr>
          <p:nvPr userDrawn="1"/>
        </p:nvCxnSpPr>
        <p:spPr>
          <a:xfrm>
            <a:off x="288925" y="260648"/>
            <a:ext cx="11610975" cy="0"/>
          </a:xfrm>
          <a:prstGeom prst="line">
            <a:avLst/>
          </a:prstGeom>
          <a:ln w="50800">
            <a:solidFill>
              <a:srgbClr val="95A4BA"/>
            </a:solidFill>
          </a:ln>
        </p:spPr>
        <p:style>
          <a:lnRef idx="1">
            <a:schemeClr val="accent1"/>
          </a:lnRef>
          <a:fillRef idx="0">
            <a:schemeClr val="accent1"/>
          </a:fillRef>
          <a:effectRef idx="0">
            <a:schemeClr val="accent1"/>
          </a:effectRef>
          <a:fontRef idx="minor">
            <a:schemeClr val="tx1"/>
          </a:fontRef>
        </p:style>
      </p:cxnSp>
      <p:sp>
        <p:nvSpPr>
          <p:cNvPr id="10" name="Date Placeholder 1">
            <a:extLst>
              <a:ext uri="{FF2B5EF4-FFF2-40B4-BE49-F238E27FC236}">
                <a16:creationId xmlns:a16="http://schemas.microsoft.com/office/drawing/2014/main" id="{CCF1AA83-D172-9948-9F8A-8C94CD4EA49A}"/>
              </a:ext>
            </a:extLst>
          </p:cNvPr>
          <p:cNvSpPr>
            <a:spLocks noGrp="1"/>
          </p:cNvSpPr>
          <p:nvPr>
            <p:ph type="dt" sz="half" idx="10"/>
          </p:nvPr>
        </p:nvSpPr>
        <p:spPr>
          <a:xfrm>
            <a:off x="176051" y="6453336"/>
            <a:ext cx="2607582" cy="365125"/>
          </a:xfrm>
          <a:prstGeom prst="rect">
            <a:avLst/>
          </a:prstGeom>
        </p:spPr>
        <p:txBody>
          <a:bodyPr/>
          <a:lstStyle>
            <a:lvl1pPr>
              <a:defRPr sz="1400">
                <a:solidFill>
                  <a:schemeClr val="bg1"/>
                </a:solidFill>
              </a:defRPr>
            </a:lvl1pPr>
          </a:lstStyle>
          <a:p>
            <a:r>
              <a:rPr lang="en-US" dirty="0"/>
              <a:t>© Crown Copyright, Met Office</a:t>
            </a:r>
          </a:p>
        </p:txBody>
      </p:sp>
      <p:pic>
        <p:nvPicPr>
          <p:cNvPr id="9" name="Picture 8" descr="A picture containing drawing, food, plate&#10;&#10;Description automatically generated">
            <a:extLst>
              <a:ext uri="{FF2B5EF4-FFF2-40B4-BE49-F238E27FC236}">
                <a16:creationId xmlns:a16="http://schemas.microsoft.com/office/drawing/2014/main" id="{D65E5736-0182-9F4B-B919-87048D592D15}"/>
              </a:ext>
            </a:extLst>
          </p:cNvPr>
          <p:cNvPicPr>
            <a:picLocks noChangeAspect="1"/>
          </p:cNvPicPr>
          <p:nvPr userDrawn="1"/>
        </p:nvPicPr>
        <p:blipFill>
          <a:blip r:embed="rId2"/>
          <a:stretch>
            <a:fillRect/>
          </a:stretch>
        </p:blipFill>
        <p:spPr>
          <a:xfrm>
            <a:off x="10184400" y="6127200"/>
            <a:ext cx="1378800" cy="644130"/>
          </a:xfrm>
          <a:prstGeom prst="rect">
            <a:avLst/>
          </a:prstGeom>
        </p:spPr>
      </p:pic>
    </p:spTree>
    <p:extLst>
      <p:ext uri="{BB962C8B-B14F-4D97-AF65-F5344CB8AC3E}">
        <p14:creationId xmlns:p14="http://schemas.microsoft.com/office/powerpoint/2010/main" val="749161452"/>
      </p:ext>
    </p:extLst>
  </p:cSld>
  <p:clrMapOvr>
    <a:masterClrMapping/>
  </p:clrMapOvr>
  <p:extLst>
    <p:ext uri="{DCECCB84-F9BA-43D5-87BE-67443E8EF086}">
      <p15:sldGuideLst xmlns:p15="http://schemas.microsoft.com/office/powerpoint/2012/main">
        <p15:guide id="1" orient="horz" pos="4247">
          <p15:clr>
            <a:srgbClr val="FBAE40"/>
          </p15:clr>
        </p15:guide>
        <p15:guide id="2" pos="3840">
          <p15:clr>
            <a:srgbClr val="FBAE40"/>
          </p15:clr>
        </p15:guide>
        <p15:guide id="3" orient="horz" pos="2260">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875064"/>
      </p:ext>
    </p:extLst>
  </p:cSld>
  <p:clrMap bg1="lt1" tx1="dk1" bg2="lt2" tx2="dk2" accent1="accent1" accent2="accent2" accent3="accent3" accent4="accent4" accent5="accent5" accent6="accent6" hlink="hlink" folHlink="folHlink"/>
  <p:sldLayoutIdLst>
    <p:sldLayoutId id="2147483679" r:id="rId1"/>
    <p:sldLayoutId id="2147483702" r:id="rId2"/>
    <p:sldLayoutId id="2147483661" r:id="rId3"/>
    <p:sldLayoutId id="2147483662" r:id="rId4"/>
    <p:sldLayoutId id="2147483667" r:id="rId5"/>
    <p:sldLayoutId id="2147483675" r:id="rId6"/>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E0D9C-88F8-44C2-B5D9-37D4A167D623}"/>
              </a:ext>
            </a:extLst>
          </p:cNvPr>
          <p:cNvSpPr>
            <a:spLocks noGrp="1"/>
          </p:cNvSpPr>
          <p:nvPr>
            <p:ph type="ctrTitle"/>
          </p:nvPr>
        </p:nvSpPr>
        <p:spPr>
          <a:noFill/>
        </p:spPr>
        <p:txBody>
          <a:bodyPr/>
          <a:lstStyle/>
          <a:p>
            <a:endParaRPr lang="en-GB" dirty="0"/>
          </a:p>
        </p:txBody>
      </p:sp>
      <p:sp>
        <p:nvSpPr>
          <p:cNvPr id="3" name="Text Placeholder 2">
            <a:extLst>
              <a:ext uri="{FF2B5EF4-FFF2-40B4-BE49-F238E27FC236}">
                <a16:creationId xmlns:a16="http://schemas.microsoft.com/office/drawing/2014/main" id="{F39D0B86-73C5-4D55-AA45-38690849A43B}"/>
              </a:ext>
            </a:extLst>
          </p:cNvPr>
          <p:cNvSpPr>
            <a:spLocks noGrp="1"/>
          </p:cNvSpPr>
          <p:nvPr>
            <p:ph type="body" sz="quarter" idx="11"/>
          </p:nvPr>
        </p:nvSpPr>
        <p:spPr/>
        <p:txBody>
          <a:bodyPr/>
          <a:lstStyle/>
          <a:p>
            <a:r>
              <a:rPr lang="en-GB" dirty="0"/>
              <a:t>Engineer’s House, 11-12 October 2023</a:t>
            </a:r>
          </a:p>
        </p:txBody>
      </p:sp>
      <p:sp>
        <p:nvSpPr>
          <p:cNvPr id="4" name="Text Placeholder 3">
            <a:extLst>
              <a:ext uri="{FF2B5EF4-FFF2-40B4-BE49-F238E27FC236}">
                <a16:creationId xmlns:a16="http://schemas.microsoft.com/office/drawing/2014/main" id="{08F6B5BB-CEF5-49DD-8D24-256A35910724}"/>
              </a:ext>
            </a:extLst>
          </p:cNvPr>
          <p:cNvSpPr>
            <a:spLocks noGrp="1"/>
          </p:cNvSpPr>
          <p:nvPr>
            <p:ph type="body" sz="quarter" idx="12"/>
          </p:nvPr>
        </p:nvSpPr>
        <p:spPr>
          <a:noFill/>
        </p:spPr>
        <p:txBody>
          <a:bodyPr/>
          <a:lstStyle/>
          <a:p>
            <a:endParaRPr lang="en-GB" dirty="0"/>
          </a:p>
        </p:txBody>
      </p:sp>
    </p:spTree>
    <p:extLst>
      <p:ext uri="{BB962C8B-B14F-4D97-AF65-F5344CB8AC3E}">
        <p14:creationId xmlns:p14="http://schemas.microsoft.com/office/powerpoint/2010/main" val="38082439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674E73-EBED-43D6-BA3D-5F7026D36BB4}"/>
              </a:ext>
            </a:extLst>
          </p:cNvPr>
          <p:cNvSpPr>
            <a:spLocks noGrp="1"/>
          </p:cNvSpPr>
          <p:nvPr>
            <p:ph type="title"/>
          </p:nvPr>
        </p:nvSpPr>
        <p:spPr/>
        <p:txBody>
          <a:bodyPr/>
          <a:lstStyle/>
          <a:p>
            <a:r>
              <a:rPr lang="en-GB" dirty="0"/>
              <a:t>Project Status</a:t>
            </a:r>
          </a:p>
        </p:txBody>
      </p:sp>
      <p:sp>
        <p:nvSpPr>
          <p:cNvPr id="4" name="Slide Number Placeholder 3">
            <a:extLst>
              <a:ext uri="{FF2B5EF4-FFF2-40B4-BE49-F238E27FC236}">
                <a16:creationId xmlns:a16="http://schemas.microsoft.com/office/drawing/2014/main" id="{300DD262-18C3-45DD-B8E6-E976847CFAB9}"/>
              </a:ext>
            </a:extLst>
          </p:cNvPr>
          <p:cNvSpPr>
            <a:spLocks noGrp="1"/>
          </p:cNvSpPr>
          <p:nvPr>
            <p:ph type="sldNum" sz="quarter" idx="12"/>
          </p:nvPr>
        </p:nvSpPr>
        <p:spPr/>
        <p:txBody>
          <a:bodyPr/>
          <a:lstStyle/>
          <a:p>
            <a:fld id="{102F06D9-9A38-FF48-91F7-097E2C66BBBE}" type="slidenum">
              <a:rPr lang="en-US" smtClean="0"/>
              <a:pPr/>
              <a:t>1</a:t>
            </a:fld>
            <a:endParaRPr lang="en-US" dirty="0"/>
          </a:p>
        </p:txBody>
      </p:sp>
      <p:sp>
        <p:nvSpPr>
          <p:cNvPr id="5" name="Date Placeholder 4">
            <a:extLst>
              <a:ext uri="{FF2B5EF4-FFF2-40B4-BE49-F238E27FC236}">
                <a16:creationId xmlns:a16="http://schemas.microsoft.com/office/drawing/2014/main" id="{ED8D3BD3-A4AA-4E3E-A8B1-834BB63D254E}"/>
              </a:ext>
            </a:extLst>
          </p:cNvPr>
          <p:cNvSpPr>
            <a:spLocks noGrp="1"/>
          </p:cNvSpPr>
          <p:nvPr>
            <p:ph type="dt" sz="half" idx="10"/>
          </p:nvPr>
        </p:nvSpPr>
        <p:spPr/>
        <p:txBody>
          <a:bodyPr/>
          <a:lstStyle/>
          <a:p>
            <a:r>
              <a:rPr lang="en-US" dirty="0"/>
              <a:t>© Crown Copyright, Met Office</a:t>
            </a:r>
          </a:p>
        </p:txBody>
      </p:sp>
    </p:spTree>
    <p:extLst>
      <p:ext uri="{BB962C8B-B14F-4D97-AF65-F5344CB8AC3E}">
        <p14:creationId xmlns:p14="http://schemas.microsoft.com/office/powerpoint/2010/main" val="40406598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674E73-EBED-43D6-BA3D-5F7026D36BB4}"/>
              </a:ext>
            </a:extLst>
          </p:cNvPr>
          <p:cNvSpPr>
            <a:spLocks noGrp="1"/>
          </p:cNvSpPr>
          <p:nvPr>
            <p:ph type="title"/>
          </p:nvPr>
        </p:nvSpPr>
        <p:spPr/>
        <p:txBody>
          <a:bodyPr/>
          <a:lstStyle/>
          <a:p>
            <a:r>
              <a:rPr lang="en-GB" dirty="0"/>
              <a:t>Current Challenges </a:t>
            </a:r>
          </a:p>
        </p:txBody>
      </p:sp>
      <p:sp>
        <p:nvSpPr>
          <p:cNvPr id="4" name="Slide Number Placeholder 3">
            <a:extLst>
              <a:ext uri="{FF2B5EF4-FFF2-40B4-BE49-F238E27FC236}">
                <a16:creationId xmlns:a16="http://schemas.microsoft.com/office/drawing/2014/main" id="{300DD262-18C3-45DD-B8E6-E976847CFAB9}"/>
              </a:ext>
            </a:extLst>
          </p:cNvPr>
          <p:cNvSpPr>
            <a:spLocks noGrp="1"/>
          </p:cNvSpPr>
          <p:nvPr>
            <p:ph type="sldNum" sz="quarter" idx="12"/>
          </p:nvPr>
        </p:nvSpPr>
        <p:spPr/>
        <p:txBody>
          <a:bodyPr/>
          <a:lstStyle/>
          <a:p>
            <a:fld id="{102F06D9-9A38-FF48-91F7-097E2C66BBBE}" type="slidenum">
              <a:rPr lang="en-US" smtClean="0"/>
              <a:pPr/>
              <a:t>2</a:t>
            </a:fld>
            <a:endParaRPr lang="en-US" dirty="0"/>
          </a:p>
        </p:txBody>
      </p:sp>
      <p:sp>
        <p:nvSpPr>
          <p:cNvPr id="5" name="Date Placeholder 4">
            <a:extLst>
              <a:ext uri="{FF2B5EF4-FFF2-40B4-BE49-F238E27FC236}">
                <a16:creationId xmlns:a16="http://schemas.microsoft.com/office/drawing/2014/main" id="{ED8D3BD3-A4AA-4E3E-A8B1-834BB63D254E}"/>
              </a:ext>
            </a:extLst>
          </p:cNvPr>
          <p:cNvSpPr>
            <a:spLocks noGrp="1"/>
          </p:cNvSpPr>
          <p:nvPr>
            <p:ph type="dt" sz="half" idx="10"/>
          </p:nvPr>
        </p:nvSpPr>
        <p:spPr/>
        <p:txBody>
          <a:bodyPr/>
          <a:lstStyle/>
          <a:p>
            <a:r>
              <a:rPr lang="en-US" dirty="0"/>
              <a:t>© Crown Copyright, Met Office</a:t>
            </a:r>
          </a:p>
        </p:txBody>
      </p:sp>
    </p:spTree>
    <p:extLst>
      <p:ext uri="{BB962C8B-B14F-4D97-AF65-F5344CB8AC3E}">
        <p14:creationId xmlns:p14="http://schemas.microsoft.com/office/powerpoint/2010/main" val="18853417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8EE877-BAAD-4A95-9F66-91E0DBD1CD8C}"/>
              </a:ext>
            </a:extLst>
          </p:cNvPr>
          <p:cNvSpPr>
            <a:spLocks noGrp="1"/>
          </p:cNvSpPr>
          <p:nvPr>
            <p:ph type="title"/>
          </p:nvPr>
        </p:nvSpPr>
        <p:spPr/>
        <p:txBody>
          <a:bodyPr/>
          <a:lstStyle/>
          <a:p>
            <a:endParaRPr lang="en-GB" dirty="0"/>
          </a:p>
        </p:txBody>
      </p:sp>
      <p:sp>
        <p:nvSpPr>
          <p:cNvPr id="3" name="Text Placeholder 2">
            <a:extLst>
              <a:ext uri="{FF2B5EF4-FFF2-40B4-BE49-F238E27FC236}">
                <a16:creationId xmlns:a16="http://schemas.microsoft.com/office/drawing/2014/main" id="{FC5F9C6E-2CDE-4DB6-BF15-DE59920DF289}"/>
              </a:ext>
            </a:extLst>
          </p:cNvPr>
          <p:cNvSpPr>
            <a:spLocks noGrp="1"/>
          </p:cNvSpPr>
          <p:nvPr>
            <p:ph type="body" sz="half" idx="2"/>
          </p:nvPr>
        </p:nvSpPr>
        <p:spPr/>
        <p:txBody>
          <a:bodyPr/>
          <a:lstStyle/>
          <a:p>
            <a:endParaRPr lang="en-GB" dirty="0"/>
          </a:p>
        </p:txBody>
      </p:sp>
      <p:sp>
        <p:nvSpPr>
          <p:cNvPr id="4" name="Slide Number Placeholder 3">
            <a:extLst>
              <a:ext uri="{FF2B5EF4-FFF2-40B4-BE49-F238E27FC236}">
                <a16:creationId xmlns:a16="http://schemas.microsoft.com/office/drawing/2014/main" id="{024BCD37-B658-4F9B-8BD3-13069BBDC137}"/>
              </a:ext>
            </a:extLst>
          </p:cNvPr>
          <p:cNvSpPr>
            <a:spLocks noGrp="1"/>
          </p:cNvSpPr>
          <p:nvPr>
            <p:ph type="sldNum" sz="quarter" idx="12"/>
          </p:nvPr>
        </p:nvSpPr>
        <p:spPr/>
        <p:txBody>
          <a:bodyPr/>
          <a:lstStyle/>
          <a:p>
            <a:fld id="{102F06D9-9A38-FF48-91F7-097E2C66BBBE}" type="slidenum">
              <a:rPr lang="en-US" smtClean="0"/>
              <a:pPr/>
              <a:t>3</a:t>
            </a:fld>
            <a:endParaRPr lang="en-US" dirty="0"/>
          </a:p>
        </p:txBody>
      </p:sp>
      <p:sp>
        <p:nvSpPr>
          <p:cNvPr id="5" name="Date Placeholder 4">
            <a:extLst>
              <a:ext uri="{FF2B5EF4-FFF2-40B4-BE49-F238E27FC236}">
                <a16:creationId xmlns:a16="http://schemas.microsoft.com/office/drawing/2014/main" id="{DA4466E9-DE69-4B2A-A9A0-58717115CDC2}"/>
              </a:ext>
            </a:extLst>
          </p:cNvPr>
          <p:cNvSpPr>
            <a:spLocks noGrp="1"/>
          </p:cNvSpPr>
          <p:nvPr>
            <p:ph type="dt" sz="half" idx="10"/>
          </p:nvPr>
        </p:nvSpPr>
        <p:spPr/>
        <p:txBody>
          <a:bodyPr/>
          <a:lstStyle/>
          <a:p>
            <a:r>
              <a:rPr lang="en-US" dirty="0"/>
              <a:t>© Crown Copyright, Met Office</a:t>
            </a:r>
          </a:p>
        </p:txBody>
      </p:sp>
    </p:spTree>
    <p:extLst>
      <p:ext uri="{BB962C8B-B14F-4D97-AF65-F5344CB8AC3E}">
        <p14:creationId xmlns:p14="http://schemas.microsoft.com/office/powerpoint/2010/main" val="113161503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EC88A9E5A89284CB84C69CB6EF737DF" ma:contentTypeVersion="21" ma:contentTypeDescription="Create a new document." ma:contentTypeScope="" ma:versionID="5e435152b4daacd4ff9e5401b47e48cc">
  <xsd:schema xmlns:xsd="http://www.w3.org/2001/XMLSchema" xmlns:xs="http://www.w3.org/2001/XMLSchema" xmlns:p="http://schemas.microsoft.com/office/2006/metadata/properties" xmlns:ns2="8f27309f-28bb-410f-9816-f04cb1aa17e4" xmlns:ns3="625a08d9-046b-4586-95d1-9cf314befc6a" xmlns:ns4="95a6d21c-7db0-4b7e-981f-b4f22b02b9d8" targetNamespace="http://schemas.microsoft.com/office/2006/metadata/properties" ma:root="true" ma:fieldsID="a11d16f8b083b139a1b66ddd91980966" ns2:_="" ns3:_="" ns4:_="">
    <xsd:import namespace="8f27309f-28bb-410f-9816-f04cb1aa17e4"/>
    <xsd:import namespace="625a08d9-046b-4586-95d1-9cf314befc6a"/>
    <xsd:import namespace="95a6d21c-7db0-4b7e-981f-b4f22b02b9d8"/>
    <xsd:element name="properties">
      <xsd:complexType>
        <xsd:sequence>
          <xsd:element name="documentManagement">
            <xsd:complexType>
              <xsd:all>
                <xsd:element ref="ns2:FY" minOccurs="0"/>
                <xsd:element ref="ns2:Month" minOccurs="0"/>
                <xsd:element ref="ns2:Description" minOccurs="0"/>
                <xsd:element ref="ns3:SharedWithUsers" minOccurs="0"/>
                <xsd:element ref="ns3:SharedWithDetails" minOccurs="0"/>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4:TaxCatchAll" minOccurs="0"/>
                <xsd:element ref="ns2:MediaServiceDateTaken" minOccurs="0"/>
                <xsd:element ref="ns2:lcf76f155ced4ddcb4097134ff3c332f" minOccurs="0"/>
                <xsd:element ref="ns2:MediaLengthInSeconds" minOccurs="0"/>
                <xsd:element ref="ns2:MediaServiceOCR"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f27309f-28bb-410f-9816-f04cb1aa17e4" elementFormDefault="qualified">
    <xsd:import namespace="http://schemas.microsoft.com/office/2006/documentManagement/types"/>
    <xsd:import namespace="http://schemas.microsoft.com/office/infopath/2007/PartnerControls"/>
    <xsd:element name="FY" ma:index="8" nillable="true" ma:displayName="FY" ma:format="Dropdown" ma:internalName="FY">
      <xsd:simpleType>
        <xsd:restriction base="dms:Choice">
          <xsd:enumeration value="20/21"/>
          <xsd:enumeration value="21/22"/>
          <xsd:enumeration value="22/23"/>
          <xsd:enumeration value="23/24"/>
          <xsd:enumeration value="24/25"/>
        </xsd:restriction>
      </xsd:simpleType>
    </xsd:element>
    <xsd:element name="Month" ma:index="9" nillable="true" ma:displayName="Month" ma:format="Dropdown" ma:internalName="Month">
      <xsd:simpleType>
        <xsd:restriction base="dms:Text">
          <xsd:maxLength value="255"/>
        </xsd:restriction>
      </xsd:simpleType>
    </xsd:element>
    <xsd:element name="Description" ma:index="10" nillable="true" ma:displayName="Description" ma:format="Dropdown" ma:internalName="Description">
      <xsd:simpleType>
        <xsd:restriction base="dms:Text">
          <xsd:maxLength value="255"/>
        </xsd:restriction>
      </xsd:simpleType>
    </xsd:element>
    <xsd:element name="MediaServiceMetadata" ma:index="13" nillable="true" ma:displayName="MediaServiceMetadata" ma:hidden="true" ma:internalName="MediaServiceMetadata" ma:readOnly="true">
      <xsd:simpleType>
        <xsd:restriction base="dms:Note"/>
      </xsd:simpleType>
    </xsd:element>
    <xsd:element name="MediaServiceFastMetadata" ma:index="14" nillable="true" ma:displayName="MediaServiceFastMetadata" ma:hidden="true" ma:internalName="MediaServiceFastMetadata" ma:readOnly="true">
      <xsd:simpleType>
        <xsd:restriction base="dms:Note"/>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AutoTags" ma:index="17" nillable="true" ma:displayName="Tags" ma:internalName="MediaServiceAutoTags"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DateTaken" ma:index="21" nillable="true" ma:displayName="MediaServiceDateTaken" ma:hidden="true" ma:internalName="MediaServiceDateTaken" ma:readOnly="true">
      <xsd:simpleType>
        <xsd:restriction base="dms:Text"/>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b1bb55a9-a1b5-4196-b12d-1833970ed366" ma:termSetId="09814cd3-568e-fe90-9814-8d621ff8fb84" ma:anchorId="fba54fb3-c3e1-fe81-a776-ca4b69148c4d" ma:open="true" ma:isKeyword="false">
      <xsd:complexType>
        <xsd:sequence>
          <xsd:element ref="pc:Terms" minOccurs="0" maxOccurs="1"/>
        </xsd:sequence>
      </xsd:complexType>
    </xsd:element>
    <xsd:element name="MediaLengthInSeconds" ma:index="24" nillable="true" ma:displayName="MediaLengthInSeconds" ma:hidden="true" ma:internalName="MediaLengthInSeconds" ma:readOnly="true">
      <xsd:simpleType>
        <xsd:restriction base="dms:Unknown"/>
      </xsd:simpleType>
    </xsd:element>
    <xsd:element name="MediaServiceOCR" ma:index="25" nillable="true" ma:displayName="Extracted Text" ma:internalName="MediaServiceOCR" ma:readOnly="true">
      <xsd:simpleType>
        <xsd:restriction base="dms:Note">
          <xsd:maxLength value="255"/>
        </xsd:restriction>
      </xsd:simpleType>
    </xsd:element>
    <xsd:element name="MediaServiceObjectDetectorVersions" ma:index="26"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25a08d9-046b-4586-95d1-9cf314befc6a"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5a6d21c-7db0-4b7e-981f-b4f22b02b9d8" elementFormDefault="qualified">
    <xsd:import namespace="http://schemas.microsoft.com/office/2006/documentManagement/types"/>
    <xsd:import namespace="http://schemas.microsoft.com/office/infopath/2007/PartnerControls"/>
    <xsd:element name="TaxCatchAll" ma:index="20" nillable="true" ma:displayName="Taxonomy Catch All Column" ma:hidden="true" ma:list="{0f11e5ad-48ff-4c3d-8a90-7f57cecfff08}" ma:internalName="TaxCatchAll" ma:showField="CatchAllData" ma:web="625a08d9-046b-4586-95d1-9cf314befc6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625a08d9-046b-4586-95d1-9cf314befc6a">
      <UserInfo>
        <DisplayName>N. Luke Abraham</DisplayName>
        <AccountId>99</AccountId>
        <AccountType/>
      </UserInfo>
    </SharedWithUsers>
    <Description xmlns="8f27309f-28bb-410f-9816-f04cb1aa17e4" xsi:nil="true"/>
    <FY xmlns="8f27309f-28bb-410f-9816-f04cb1aa17e4" xsi:nil="true"/>
    <Month xmlns="8f27309f-28bb-410f-9816-f04cb1aa17e4" xsi:nil="true"/>
    <TaxCatchAll xmlns="95a6d21c-7db0-4b7e-981f-b4f22b02b9d8" xsi:nil="true"/>
    <lcf76f155ced4ddcb4097134ff3c332f xmlns="8f27309f-28bb-410f-9816-f04cb1aa17e4">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205EBEDC-44B8-4297-9A08-9D111BB88542}">
  <ds:schemaRefs>
    <ds:schemaRef ds:uri="http://schemas.microsoft.com/sharepoint/v3/contenttype/forms"/>
  </ds:schemaRefs>
</ds:datastoreItem>
</file>

<file path=customXml/itemProps2.xml><?xml version="1.0" encoding="utf-8"?>
<ds:datastoreItem xmlns:ds="http://schemas.openxmlformats.org/officeDocument/2006/customXml" ds:itemID="{0090491C-0346-4F91-8E7C-7B8B41C9166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f27309f-28bb-410f-9816-f04cb1aa17e4"/>
    <ds:schemaRef ds:uri="625a08d9-046b-4586-95d1-9cf314befc6a"/>
    <ds:schemaRef ds:uri="95a6d21c-7db0-4b7e-981f-b4f22b02b9d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1525952-EED9-43CB-AC98-49493B0FC256}">
  <ds:schemaRefs>
    <ds:schemaRef ds:uri="http://schemas.microsoft.com/office/2006/documentManagement/types"/>
    <ds:schemaRef ds:uri="http://purl.org/dc/terms/"/>
    <ds:schemaRef ds:uri="http://schemas.microsoft.com/office/2006/metadata/properties"/>
    <ds:schemaRef ds:uri="http://purl.org/dc/dcmitype/"/>
    <ds:schemaRef ds:uri="95a6d21c-7db0-4b7e-981f-b4f22b02b9d8"/>
    <ds:schemaRef ds:uri="http://schemas.microsoft.com/office/infopath/2007/PartnerControls"/>
    <ds:schemaRef ds:uri="625a08d9-046b-4586-95d1-9cf314befc6a"/>
    <ds:schemaRef ds:uri="http://purl.org/dc/elements/1.1/"/>
    <ds:schemaRef ds:uri="http://schemas.openxmlformats.org/package/2006/metadata/core-properties"/>
    <ds:schemaRef ds:uri="8f27309f-28bb-410f-9816-f04cb1aa17e4"/>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16</TotalTime>
  <Words>129</Words>
  <Application>Microsoft Office PowerPoint</Application>
  <PresentationFormat>Widescreen</PresentationFormat>
  <Paragraphs>13</Paragraphs>
  <Slides>4</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vt:i4>
      </vt:variant>
    </vt:vector>
  </HeadingPairs>
  <TitlesOfParts>
    <vt:vector size="9" baseType="lpstr">
      <vt:lpstr>Montserrat</vt:lpstr>
      <vt:lpstr>Calibri</vt:lpstr>
      <vt:lpstr>Arial</vt:lpstr>
      <vt:lpstr>Montserrat ExtraBold</vt:lpstr>
      <vt:lpstr>Office Theme</vt:lpstr>
      <vt:lpstr>PowerPoint Presentation</vt:lpstr>
      <vt:lpstr>Project Status</vt:lpstr>
      <vt:lpstr>Current Challenges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Akers, Rob</dc:creator>
  <cp:lastModifiedBy>Elizabeth Bent - EPSRC UKRI</cp:lastModifiedBy>
  <cp:revision>111</cp:revision>
  <dcterms:created xsi:type="dcterms:W3CDTF">2020-06-17T13:55:01Z</dcterms:created>
  <dcterms:modified xsi:type="dcterms:W3CDTF">2023-09-21T15:33:34Z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0x0101002EC88A9E5A89284CB84C69CB6EF737DF</vt:lpwstr>
  </property>
  <property fmtid="{D5CDD505-2E9C-101B-9397-08002B2CF9AE}" pid="3" name="Order">
    <vt:r8>9600</vt:r8>
  </property>
  <property fmtid="{D5CDD505-2E9C-101B-9397-08002B2CF9AE}" pid="4" name="ComplianceAssetId">
    <vt:lpwstr/>
  </property>
  <property fmtid="{D5CDD505-2E9C-101B-9397-08002B2CF9AE}" pid="5" name="_ExtendedDescription">
    <vt:lpwstr/>
  </property>
  <property fmtid="{D5CDD505-2E9C-101B-9397-08002B2CF9AE}" pid="6" name="TriggerFlowInfo">
    <vt:lpwstr/>
  </property>
  <property fmtid="{D5CDD505-2E9C-101B-9397-08002B2CF9AE}" pid="7" name="MediaServiceImageTags">
    <vt:lpwstr/>
  </property>
</Properties>
</file>